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4128" r:id="rId2"/>
    <p:sldMasterId id="2147484140" r:id="rId3"/>
  </p:sldMasterIdLst>
  <p:notesMasterIdLst>
    <p:notesMasterId r:id="rId30"/>
  </p:notesMasterIdLst>
  <p:handoutMasterIdLst>
    <p:handoutMasterId r:id="rId31"/>
  </p:handoutMasterIdLst>
  <p:sldIdLst>
    <p:sldId id="259" r:id="rId4"/>
    <p:sldId id="321" r:id="rId5"/>
    <p:sldId id="324" r:id="rId6"/>
    <p:sldId id="325" r:id="rId7"/>
    <p:sldId id="326" r:id="rId8"/>
    <p:sldId id="327" r:id="rId9"/>
    <p:sldId id="328" r:id="rId10"/>
    <p:sldId id="341" r:id="rId11"/>
    <p:sldId id="345" r:id="rId12"/>
    <p:sldId id="334" r:id="rId13"/>
    <p:sldId id="333" r:id="rId14"/>
    <p:sldId id="332" r:id="rId15"/>
    <p:sldId id="335" r:id="rId16"/>
    <p:sldId id="346" r:id="rId17"/>
    <p:sldId id="336" r:id="rId18"/>
    <p:sldId id="344" r:id="rId19"/>
    <p:sldId id="308" r:id="rId20"/>
    <p:sldId id="338" r:id="rId21"/>
    <p:sldId id="301" r:id="rId22"/>
    <p:sldId id="303" r:id="rId23"/>
    <p:sldId id="302" r:id="rId24"/>
    <p:sldId id="339" r:id="rId25"/>
    <p:sldId id="270" r:id="rId26"/>
    <p:sldId id="306" r:id="rId27"/>
    <p:sldId id="268" r:id="rId28"/>
    <p:sldId id="343" r:id="rId29"/>
  </p:sldIdLst>
  <p:sldSz cx="9144000" cy="6858000" type="screen4x3"/>
  <p:notesSz cx="6797675" cy="9928225"/>
  <p:defaultTextStyle>
    <a:defPPr>
      <a:defRPr lang="de-DE"/>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8"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4894"/>
    <a:srgbClr val="F8F8F8"/>
    <a:srgbClr val="EAEAEA"/>
    <a:srgbClr val="DDDDDD"/>
    <a:srgbClr val="EDBA36"/>
    <a:srgbClr val="FFCC00"/>
    <a:srgbClr val="FFDB69"/>
    <a:srgbClr val="33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39" autoAdjust="0"/>
    <p:restoredTop sz="81350" autoAdjust="0"/>
  </p:normalViewPr>
  <p:slideViewPr>
    <p:cSldViewPr>
      <p:cViewPr varScale="1">
        <p:scale>
          <a:sx n="94" d="100"/>
          <a:sy n="94" d="100"/>
        </p:scale>
        <p:origin x="2112"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56" d="100"/>
          <a:sy n="56" d="100"/>
        </p:scale>
        <p:origin x="-2874" y="-84"/>
      </p:cViewPr>
      <p:guideLst>
        <p:guide orient="horz" pos="3128"/>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6400" cy="496967"/>
          </a:xfrm>
          <a:prstGeom prst="rect">
            <a:avLst/>
          </a:prstGeom>
        </p:spPr>
        <p:txBody>
          <a:bodyPr vert="horz" lIns="91440" tIns="45720" rIns="91440" bIns="45720" rtlCol="0"/>
          <a:lstStyle>
            <a:lvl1pPr algn="l" eaLnBrk="1" hangingPunct="1">
              <a:defRPr sz="1200"/>
            </a:lvl1pPr>
          </a:lstStyle>
          <a:p>
            <a:pPr>
              <a:defRPr/>
            </a:pPr>
            <a:endParaRPr lang="de-DE"/>
          </a:p>
        </p:txBody>
      </p:sp>
      <p:sp>
        <p:nvSpPr>
          <p:cNvPr id="3" name="Datumsplatzhalter 2"/>
          <p:cNvSpPr>
            <a:spLocks noGrp="1"/>
          </p:cNvSpPr>
          <p:nvPr>
            <p:ph type="dt" sz="quarter" idx="1"/>
          </p:nvPr>
        </p:nvSpPr>
        <p:spPr>
          <a:xfrm>
            <a:off x="3849688" y="0"/>
            <a:ext cx="2946400" cy="496967"/>
          </a:xfrm>
          <a:prstGeom prst="rect">
            <a:avLst/>
          </a:prstGeom>
        </p:spPr>
        <p:txBody>
          <a:bodyPr vert="horz" lIns="91440" tIns="45720" rIns="91440" bIns="45720" rtlCol="0"/>
          <a:lstStyle>
            <a:lvl1pPr algn="r" eaLnBrk="1" hangingPunct="1">
              <a:defRPr sz="1200"/>
            </a:lvl1pPr>
          </a:lstStyle>
          <a:p>
            <a:pPr>
              <a:defRPr/>
            </a:pPr>
            <a:fld id="{B088B404-76E1-473A-8A39-21B926A176A5}" type="datetimeFigureOut">
              <a:rPr lang="de-DE"/>
              <a:pPr>
                <a:defRPr/>
              </a:pPr>
              <a:t>14.11.2019</a:t>
            </a:fld>
            <a:endParaRPr lang="de-DE" dirty="0"/>
          </a:p>
        </p:txBody>
      </p:sp>
      <p:sp>
        <p:nvSpPr>
          <p:cNvPr id="4" name="Fußzeilenplatzhalter 3"/>
          <p:cNvSpPr>
            <a:spLocks noGrp="1"/>
          </p:cNvSpPr>
          <p:nvPr>
            <p:ph type="ftr" sz="quarter" idx="2"/>
          </p:nvPr>
        </p:nvSpPr>
        <p:spPr>
          <a:xfrm>
            <a:off x="0" y="9429671"/>
            <a:ext cx="2946400" cy="496966"/>
          </a:xfrm>
          <a:prstGeom prst="rect">
            <a:avLst/>
          </a:prstGeom>
        </p:spPr>
        <p:txBody>
          <a:bodyPr vert="horz" lIns="91440" tIns="45720" rIns="91440" bIns="45720" rtlCol="0" anchor="b"/>
          <a:lstStyle>
            <a:lvl1pPr algn="l" eaLnBrk="1" hangingPunct="1">
              <a:defRPr sz="1200"/>
            </a:lvl1pPr>
          </a:lstStyle>
          <a:p>
            <a:pPr>
              <a:defRPr/>
            </a:pPr>
            <a:endParaRPr lang="de-DE"/>
          </a:p>
        </p:txBody>
      </p:sp>
      <p:sp>
        <p:nvSpPr>
          <p:cNvPr id="5" name="Foliennummernplatzhalter 4"/>
          <p:cNvSpPr>
            <a:spLocks noGrp="1"/>
          </p:cNvSpPr>
          <p:nvPr>
            <p:ph type="sldNum" sz="quarter" idx="3"/>
          </p:nvPr>
        </p:nvSpPr>
        <p:spPr>
          <a:xfrm>
            <a:off x="3849688" y="9429671"/>
            <a:ext cx="2946400" cy="496966"/>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DFE467EF-0D00-4217-B3E6-0D5151F34ABC}" type="slidenum">
              <a:rPr lang="de-DE" altLang="de-DE"/>
              <a:pPr>
                <a:defRPr/>
              </a:pPr>
              <a:t>‹Nr.›</a:t>
            </a:fld>
            <a:endParaRPr lang="de-DE" altLang="de-DE"/>
          </a:p>
        </p:txBody>
      </p:sp>
    </p:spTree>
    <p:extLst>
      <p:ext uri="{BB962C8B-B14F-4D97-AF65-F5344CB8AC3E}">
        <p14:creationId xmlns:p14="http://schemas.microsoft.com/office/powerpoint/2010/main" val="34729510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2946400" cy="49696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de-DE"/>
          </a:p>
        </p:txBody>
      </p:sp>
      <p:sp>
        <p:nvSpPr>
          <p:cNvPr id="14339" name="Rectangle 3"/>
          <p:cNvSpPr>
            <a:spLocks noGrp="1" noChangeArrowheads="1"/>
          </p:cNvSpPr>
          <p:nvPr>
            <p:ph type="dt" idx="1"/>
          </p:nvPr>
        </p:nvSpPr>
        <p:spPr bwMode="auto">
          <a:xfrm>
            <a:off x="3851275" y="0"/>
            <a:ext cx="2946400" cy="49696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de-DE"/>
          </a:p>
        </p:txBody>
      </p:sp>
      <p:sp>
        <p:nvSpPr>
          <p:cNvPr id="4100"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41" name="Rectangle 5"/>
          <p:cNvSpPr>
            <a:spLocks noGrp="1" noChangeArrowheads="1"/>
          </p:cNvSpPr>
          <p:nvPr>
            <p:ph type="body" sz="quarter" idx="3"/>
          </p:nvPr>
        </p:nvSpPr>
        <p:spPr bwMode="auto">
          <a:xfrm>
            <a:off x="906463" y="4717218"/>
            <a:ext cx="4984750" cy="446793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noProof="0" smtClean="0"/>
              <a:t>Klicken Sie, um die Formate des Vorlagentextes zu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p>
        </p:txBody>
      </p:sp>
      <p:sp>
        <p:nvSpPr>
          <p:cNvPr id="14342" name="Rectangle 6"/>
          <p:cNvSpPr>
            <a:spLocks noGrp="1" noChangeArrowheads="1"/>
          </p:cNvSpPr>
          <p:nvPr>
            <p:ph type="ftr" sz="quarter" idx="4"/>
          </p:nvPr>
        </p:nvSpPr>
        <p:spPr bwMode="auto">
          <a:xfrm>
            <a:off x="0" y="9431258"/>
            <a:ext cx="2946400" cy="49696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de-DE"/>
          </a:p>
        </p:txBody>
      </p:sp>
      <p:sp>
        <p:nvSpPr>
          <p:cNvPr id="14343" name="Rectangle 7"/>
          <p:cNvSpPr>
            <a:spLocks noGrp="1" noChangeArrowheads="1"/>
          </p:cNvSpPr>
          <p:nvPr>
            <p:ph type="sldNum" sz="quarter" idx="5"/>
          </p:nvPr>
        </p:nvSpPr>
        <p:spPr bwMode="auto">
          <a:xfrm>
            <a:off x="3851275" y="9431258"/>
            <a:ext cx="2946400" cy="49696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D28370BB-0809-44EE-A0FA-30EFF58AE2DD}" type="slidenum">
              <a:rPr lang="de-DE" altLang="de-DE"/>
              <a:pPr>
                <a:defRPr/>
              </a:pPr>
              <a:t>‹Nr.›</a:t>
            </a:fld>
            <a:endParaRPr lang="de-DE" altLang="de-DE"/>
          </a:p>
        </p:txBody>
      </p:sp>
    </p:spTree>
    <p:extLst>
      <p:ext uri="{BB962C8B-B14F-4D97-AF65-F5344CB8AC3E}">
        <p14:creationId xmlns:p14="http://schemas.microsoft.com/office/powerpoint/2010/main" val="21706935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lienbildplatzhalter 1"/>
          <p:cNvSpPr>
            <a:spLocks noGrp="1" noRot="1" noChangeAspect="1" noTextEdit="1"/>
          </p:cNvSpPr>
          <p:nvPr>
            <p:ph type="sldImg"/>
          </p:nvPr>
        </p:nvSpPr>
        <p:spPr>
          <a:ln/>
        </p:spPr>
      </p:sp>
      <p:sp>
        <p:nvSpPr>
          <p:cNvPr id="717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de-DE" altLang="de-DE" dirty="0" smtClean="0">
                <a:latin typeface="Arial" panose="020B0604020202020204" pitchFamily="34" charset="0"/>
                <a:cs typeface="Arial" panose="020B0604020202020204" pitchFamily="34" charset="0"/>
                <a:sym typeface="Wingdings" panose="05000000000000000000" pitchFamily="2" charset="2"/>
              </a:rPr>
              <a:t>In diesen Feldern erhalten Sie zu einigen Folien Erläuterungen und ergänzende Hinweise nur für Ihre Verwendung. </a:t>
            </a:r>
          </a:p>
          <a:p>
            <a:pPr eaLnBrk="1" hangingPunct="1">
              <a:spcBef>
                <a:spcPct val="0"/>
              </a:spcBef>
            </a:pPr>
            <a:r>
              <a:rPr lang="de-DE" altLang="de-DE" dirty="0" smtClean="0">
                <a:latin typeface="Arial" panose="020B0604020202020204" pitchFamily="34" charset="0"/>
                <a:cs typeface="Arial" panose="020B0604020202020204" pitchFamily="34" charset="0"/>
                <a:sym typeface="Wingdings" panose="05000000000000000000" pitchFamily="2" charset="2"/>
              </a:rPr>
              <a:t>Sie können auf diese Informationen z. B. zurückgreifen, falls es während der Präsentation oder Anschluss daran zu vertiefenden Rückfragen kommt.</a:t>
            </a:r>
          </a:p>
        </p:txBody>
      </p:sp>
      <p:sp>
        <p:nvSpPr>
          <p:cNvPr id="717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6C7740A-01CB-497C-B174-354A72B4D1BF}" type="slidenum">
              <a:rPr lang="de-DE" altLang="de-DE"/>
              <a:pPr>
                <a:spcBef>
                  <a:spcPct val="0"/>
                </a:spcBef>
              </a:pPr>
              <a:t>1</a:t>
            </a:fld>
            <a:endParaRPr lang="de-DE" alt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lienbildplatzhalter 1"/>
          <p:cNvSpPr>
            <a:spLocks noGrp="1" noRot="1" noChangeAspect="1" noTextEdit="1"/>
          </p:cNvSpPr>
          <p:nvPr>
            <p:ph type="sldImg"/>
          </p:nvPr>
        </p:nvSpPr>
        <p:spPr>
          <a:ln/>
        </p:spPr>
      </p:sp>
      <p:sp>
        <p:nvSpPr>
          <p:cNvPr id="921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p>
        </p:txBody>
      </p:sp>
      <p:sp>
        <p:nvSpPr>
          <p:cNvPr id="922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B85D248-CE7A-40EA-8A7D-5D22630E2CC6}" type="slidenum">
              <a:rPr lang="de-DE" altLang="de-DE"/>
              <a:pPr>
                <a:spcBef>
                  <a:spcPct val="0"/>
                </a:spcBef>
              </a:pPr>
              <a:t>2</a:t>
            </a:fld>
            <a:endParaRPr lang="de-DE" alt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lienbildplatzhalter 1"/>
          <p:cNvSpPr>
            <a:spLocks noGrp="1" noRot="1" noChangeAspect="1" noTextEdit="1"/>
          </p:cNvSpPr>
          <p:nvPr>
            <p:ph type="sldImg"/>
          </p:nvPr>
        </p:nvSpPr>
        <p:spPr>
          <a:ln/>
        </p:spPr>
      </p:sp>
      <p:sp>
        <p:nvSpPr>
          <p:cNvPr id="1126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spcAft>
                <a:spcPts val="1200"/>
              </a:spcAft>
            </a:pPr>
            <a:r>
              <a:rPr lang="de-DE" altLang="de-DE" smtClean="0">
                <a:latin typeface="Arial" panose="020B0604020202020204" pitchFamily="34" charset="0"/>
                <a:cs typeface="Arial" panose="020B0604020202020204" pitchFamily="34" charset="0"/>
              </a:rPr>
              <a:t>VOBGM § 1: „Die der Grundschule in § 17 des Hessischen Schulgesetzes zugewiesene Aufgabe grundlegender Bildung für alle Mädchen und Jungen umfasst die Vermittlung von Grundkenntnissen, Grundfertigkeiten und Grundfähigkeiten sowie die Vorbereitung der Schülerinnen und Schüler auf die Fortsetzung ihres Bildungsweges in den weiterführenden Bildungsgängen.“</a:t>
            </a:r>
          </a:p>
          <a:p>
            <a:pPr eaLnBrk="1" hangingPunct="1">
              <a:spcBef>
                <a:spcPct val="0"/>
              </a:spcBef>
              <a:spcAft>
                <a:spcPts val="1200"/>
              </a:spcAft>
            </a:pPr>
            <a:r>
              <a:rPr lang="de-DE" altLang="de-DE" smtClean="0">
                <a:latin typeface="Arial" panose="020B0604020202020204" pitchFamily="34" charset="0"/>
                <a:cs typeface="Arial" panose="020B0604020202020204" pitchFamily="34" charset="0"/>
              </a:rPr>
              <a:t>Für alle Schülerinnen und Schüler ist der gemeinsame Besuch der Grundschule das Fundament, auf dem das weitere Lernen aufbaut. </a:t>
            </a:r>
          </a:p>
        </p:txBody>
      </p:sp>
      <p:sp>
        <p:nvSpPr>
          <p:cNvPr id="1126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48D5D48-16AC-4565-B6E9-BEA138E6B8E5}" type="slidenum">
              <a:rPr lang="de-DE" altLang="de-DE"/>
              <a:pPr>
                <a:spcBef>
                  <a:spcPct val="0"/>
                </a:spcBef>
              </a:pPr>
              <a:t>3</a:t>
            </a:fld>
            <a:endParaRPr lang="de-DE" alt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Folienbildplatzhalter 1"/>
          <p:cNvSpPr>
            <a:spLocks noGrp="1" noRot="1" noChangeAspect="1" noTextEdit="1"/>
          </p:cNvSpPr>
          <p:nvPr>
            <p:ph type="sldImg"/>
          </p:nvPr>
        </p:nvSpPr>
        <p:spPr>
          <a:ln/>
        </p:spPr>
      </p:sp>
      <p:sp>
        <p:nvSpPr>
          <p:cNvPr id="13315"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spcAft>
                <a:spcPts val="1000"/>
              </a:spcAft>
            </a:pPr>
            <a:r>
              <a:rPr lang="de-DE" altLang="de-DE" dirty="0" smtClean="0">
                <a:latin typeface="Arial" panose="020B0604020202020204" pitchFamily="34" charset="0"/>
                <a:cs typeface="Arial" panose="020B0604020202020204" pitchFamily="34" charset="0"/>
              </a:rPr>
              <a:t>Falls bereits an dieser Stelle </a:t>
            </a:r>
            <a:r>
              <a:rPr lang="de-DE" altLang="de-DE" u="sng" dirty="0" smtClean="0">
                <a:latin typeface="Arial" panose="020B0604020202020204" pitchFamily="34" charset="0"/>
                <a:cs typeface="Arial" panose="020B0604020202020204" pitchFamily="34" charset="0"/>
              </a:rPr>
              <a:t>Rückfragen zur Unterscheidung von Bildungsgängen und Schulformen</a:t>
            </a:r>
            <a:r>
              <a:rPr lang="de-DE" altLang="de-DE" dirty="0" smtClean="0">
                <a:latin typeface="Arial" panose="020B0604020202020204" pitchFamily="34" charset="0"/>
                <a:cs typeface="Arial" panose="020B0604020202020204" pitchFamily="34" charset="0"/>
              </a:rPr>
              <a:t> gestellt werden, kann auch der Flyer herangezogen werden, der eine Übersicht dazu gibt, welche Schulformen in den Bildungsgängen jeweils angeboten werden.</a:t>
            </a:r>
          </a:p>
          <a:p>
            <a:pPr eaLnBrk="1" hangingPunct="1">
              <a:spcBef>
                <a:spcPct val="0"/>
              </a:spcBef>
              <a:spcAft>
                <a:spcPts val="1000"/>
              </a:spcAft>
            </a:pPr>
            <a:r>
              <a:rPr lang="de-DE" altLang="de-DE" dirty="0" smtClean="0">
                <a:latin typeface="Arial" panose="020B0604020202020204" pitchFamily="34" charset="0"/>
                <a:cs typeface="Arial" panose="020B0604020202020204" pitchFamily="34" charset="0"/>
              </a:rPr>
              <a:t>In Hessen entscheiden allein die Eltern, welchen Schulabschluss sie für ihr Kind anstreben und welchen Bildungsgang ihr Kind in der weiterführenden Schule besuchen soll. Dieses Recht der Eltern ist vom Hessischen Schulgesetz garantiert und im Vergabeverfahren der Schulplätze ohne Einschränkung zu beachten.</a:t>
            </a:r>
          </a:p>
          <a:p>
            <a:r>
              <a:rPr lang="de-DE" altLang="de-DE" dirty="0" smtClean="0">
                <a:latin typeface="Arial" panose="020B0604020202020204" pitchFamily="34" charset="0"/>
                <a:cs typeface="Arial" panose="020B0604020202020204" pitchFamily="34" charset="0"/>
              </a:rPr>
              <a:t>Diese Garantie trifft aber nicht auf die Wahl der Schulform oder einer ganz bestimmten Schule zu. </a:t>
            </a:r>
          </a:p>
          <a:p>
            <a:r>
              <a:rPr lang="de-DE" altLang="de-DE" b="1" u="sng" dirty="0" smtClean="0">
                <a:latin typeface="Arial" panose="020B0604020202020204" pitchFamily="34" charset="0"/>
                <a:cs typeface="Arial" panose="020B0604020202020204" pitchFamily="34" charset="0"/>
              </a:rPr>
              <a:t>Gründe:</a:t>
            </a:r>
          </a:p>
          <a:p>
            <a:pPr eaLnBrk="1" hangingPunct="1">
              <a:spcAft>
                <a:spcPts val="1000"/>
              </a:spcAft>
            </a:pPr>
            <a:r>
              <a:rPr lang="de-DE" altLang="de-DE" dirty="0" smtClean="0">
                <a:latin typeface="Arial" panose="020B0604020202020204" pitchFamily="34" charset="0"/>
                <a:cs typeface="Arial" panose="020B0604020202020204" pitchFamily="34" charset="0"/>
              </a:rPr>
              <a:t>Die Grundschulplätze sind für jeden Stadtbezirk exakt berechenbar, weil jedes Kind verpflichtet ist, die Grundschule vor Ort zu besuchen. Für die weiterführenden Schulen ist dies so nicht planbar, weil das Wahlverhalten der Eltern in jedem Jahr neu und nicht im Detail vorhersehbar ist. Einige Schule verzeichnen mehr Anmeldungen als Plätze. Die Nachfrage kann von Jahr zu Jahr schwanken. Aber selbst, wenn bestimmte Schulen vorhersehbar regelmäßig stark überwählt sind, lässt sich dies nicht durch Vergrößerung der Aufnahmekapazität lösen. Denn das würde im Ergebnis zu „Mega-Schulen“ mit mehr als 2000 Schülern führen. Schulen dieser Größenordnung gibt es in Hessen nur selten und nur im Bereich der Oberstufe für die älteren Schülerinnen und Schüler. </a:t>
            </a:r>
          </a:p>
        </p:txBody>
      </p:sp>
      <p:sp>
        <p:nvSpPr>
          <p:cNvPr id="1331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10A157F-CAA1-4E36-BB16-A851CC9A46E4}" type="slidenum">
              <a:rPr lang="de-DE" altLang="de-DE"/>
              <a:pPr>
                <a:spcBef>
                  <a:spcPct val="0"/>
                </a:spcBef>
              </a:pPr>
              <a:t>4</a:t>
            </a:fld>
            <a:endParaRPr lang="de-DE" alt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olienbildplatzhalter 1"/>
          <p:cNvSpPr>
            <a:spLocks noGrp="1" noRot="1" noChangeAspect="1" noTextEdit="1"/>
          </p:cNvSpPr>
          <p:nvPr>
            <p:ph type="sldImg"/>
          </p:nvPr>
        </p:nvSpPr>
        <p:spPr>
          <a:ln/>
        </p:spPr>
      </p:sp>
      <p:sp>
        <p:nvSpPr>
          <p:cNvPr id="1536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spcAft>
                <a:spcPts val="1000"/>
              </a:spcAft>
            </a:pPr>
            <a:r>
              <a:rPr lang="de-DE" altLang="de-DE" u="sng" smtClean="0">
                <a:latin typeface="Arial" panose="020B0604020202020204" pitchFamily="34" charset="0"/>
                <a:cs typeface="Arial" panose="020B0604020202020204" pitchFamily="34" charset="0"/>
              </a:rPr>
              <a:t>Die neue Fassung des Anmeldeformulars steht ab </a:t>
            </a:r>
            <a:r>
              <a:rPr lang="de-DE" altLang="de-DE" b="1" u="sng" smtClean="0">
                <a:latin typeface="Arial" panose="020B0604020202020204" pitchFamily="34" charset="0"/>
                <a:cs typeface="Arial" panose="020B0604020202020204" pitchFamily="34" charset="0"/>
              </a:rPr>
              <a:t>12.01.2018</a:t>
            </a:r>
            <a:r>
              <a:rPr lang="de-DE" altLang="de-DE" u="sng" smtClean="0">
                <a:latin typeface="Arial" panose="020B0604020202020204" pitchFamily="34" charset="0"/>
                <a:cs typeface="Arial" panose="020B0604020202020204" pitchFamily="34" charset="0"/>
              </a:rPr>
              <a:t> so zur Verfügun</a:t>
            </a:r>
            <a:r>
              <a:rPr lang="de-DE" altLang="de-DE" smtClean="0">
                <a:latin typeface="Arial" panose="020B0604020202020204" pitchFamily="34" charset="0"/>
                <a:cs typeface="Arial" panose="020B0604020202020204" pitchFamily="34" charset="0"/>
              </a:rPr>
              <a:t>g, dass es automatisch aus der LUSD generiert werden kann. Damit kann dann der Schreibaufwand verringert werden. Das funktioniert aber nur, wenn die persönlichen Angaben zu Eltern und Kind korrekt eingegeben sind. Da das Formular den Eltern beim Beratungsgespräch ausgehändigt wird, können diese Angaben noch einmal gemeinsam überprüft und ggf. nachträglich korrigiert werden. Zudem können Eltern dabei im Bedarfsfall auch Erläuterungen zum Verständnis und zum Ausfüllen des Formulars erhalten.</a:t>
            </a:r>
          </a:p>
          <a:p>
            <a:pPr eaLnBrk="1" hangingPunct="1">
              <a:spcBef>
                <a:spcPct val="0"/>
              </a:spcBef>
              <a:spcAft>
                <a:spcPts val="1000"/>
              </a:spcAft>
            </a:pPr>
            <a:r>
              <a:rPr lang="de-DE" altLang="de-DE" smtClean="0">
                <a:latin typeface="Arial" panose="020B0604020202020204" pitchFamily="34" charset="0"/>
                <a:cs typeface="Arial" panose="020B0604020202020204" pitchFamily="34" charset="0"/>
              </a:rPr>
              <a:t>Für jedes Kind wird nur ein Formular ausgehändigt. Somit können Doppelanmeldungen verhindert und der ordnungsgemäße Ablauf des späteren Verteilverfahrens abgesichert werden.</a:t>
            </a:r>
          </a:p>
          <a:p>
            <a:pPr eaLnBrk="1" hangingPunct="1">
              <a:spcBef>
                <a:spcPct val="0"/>
              </a:spcBef>
              <a:spcAft>
                <a:spcPts val="1000"/>
              </a:spcAft>
            </a:pPr>
            <a:r>
              <a:rPr lang="de-DE" altLang="de-DE" smtClean="0">
                <a:latin typeface="Arial" panose="020B0604020202020204" pitchFamily="34" charset="0"/>
                <a:cs typeface="Arial" panose="020B0604020202020204" pitchFamily="34" charset="0"/>
              </a:rPr>
              <a:t>Bei Verlust dieses Formulars wird eine als solche gekennzeichnete „Zweitausfertigung“ ausgehändigt.</a:t>
            </a:r>
          </a:p>
          <a:p>
            <a:pPr eaLnBrk="1" hangingPunct="1">
              <a:spcBef>
                <a:spcPct val="0"/>
              </a:spcBef>
              <a:spcAft>
                <a:spcPts val="1000"/>
              </a:spcAft>
            </a:pPr>
            <a:r>
              <a:rPr lang="de-DE" altLang="de-DE" smtClean="0">
                <a:latin typeface="Arial" panose="020B0604020202020204" pitchFamily="34" charset="0"/>
                <a:cs typeface="Arial" panose="020B0604020202020204" pitchFamily="34" charset="0"/>
              </a:rPr>
              <a:t>Da in den SSA-Bereichen die Anzahl der Wahlwünsche auf dem Anmeldeformular variieren kann (zwei oder auch drei Wahlwünsche), sollte im jeweiligen SSA-Bereich mündlich erläutert werden, wie viele Wahlwünsche dort angegeben werden können.</a:t>
            </a:r>
          </a:p>
          <a:p>
            <a:pPr eaLnBrk="1" hangingPunct="1">
              <a:spcBef>
                <a:spcPct val="0"/>
              </a:spcBef>
              <a:spcAft>
                <a:spcPts val="1000"/>
              </a:spcAft>
            </a:pPr>
            <a:endParaRPr lang="de-DE" altLang="de-DE" smtClean="0">
              <a:solidFill>
                <a:srgbClr val="000000"/>
              </a:solidFill>
              <a:latin typeface="Arial" panose="020B0604020202020204" pitchFamily="34" charset="0"/>
              <a:cs typeface="Arial" panose="020B0604020202020204" pitchFamily="34" charset="0"/>
            </a:endParaRPr>
          </a:p>
        </p:txBody>
      </p:sp>
      <p:sp>
        <p:nvSpPr>
          <p:cNvPr id="1536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E0CCF51-F862-4805-A82D-964C777FC159}" type="slidenum">
              <a:rPr lang="de-DE" altLang="de-DE"/>
              <a:pPr>
                <a:spcBef>
                  <a:spcPct val="0"/>
                </a:spcBef>
              </a:pPr>
              <a:t>5</a:t>
            </a:fld>
            <a:endParaRPr lang="de-DE" alt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Folienbildplatzhalter 1"/>
          <p:cNvSpPr>
            <a:spLocks noGrp="1" noRot="1" noChangeAspect="1" noTextEdit="1"/>
          </p:cNvSpPr>
          <p:nvPr>
            <p:ph type="sldImg"/>
          </p:nvPr>
        </p:nvSpPr>
        <p:spPr>
          <a:ln/>
        </p:spPr>
      </p:sp>
      <p:sp>
        <p:nvSpPr>
          <p:cNvPr id="1741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spcAft>
                <a:spcPts val="1000"/>
              </a:spcAft>
            </a:pPr>
            <a:r>
              <a:rPr lang="de-DE" altLang="de-DE" smtClean="0">
                <a:solidFill>
                  <a:srgbClr val="000000"/>
                </a:solidFill>
                <a:latin typeface="Arial" panose="020B0604020202020204" pitchFamily="34" charset="0"/>
                <a:cs typeface="Arial" panose="020B0604020202020204" pitchFamily="34" charset="0"/>
              </a:rPr>
              <a:t>In das Schreiben der Schule muss auch die Information über die Möglichkeit einer Querversetzung nach § 19 Abs. 6 und 7 VOGSV aufgenommen werden. Denn die Eltern sollen wissen, dass in der weiterführenden Schule des von ihnen gewählten Bildungsganges ein erhöhtes Risiko für die Notwendigkeit eines Wechsels in einen anderen Bildungsgang mit niedrigeren Anforderungen bestehen kann.</a:t>
            </a:r>
          </a:p>
          <a:p>
            <a:pPr eaLnBrk="1" hangingPunct="1">
              <a:spcBef>
                <a:spcPct val="0"/>
              </a:spcBef>
              <a:spcAft>
                <a:spcPts val="1000"/>
              </a:spcAft>
            </a:pPr>
            <a:r>
              <a:rPr lang="de-DE" altLang="de-DE" smtClean="0">
                <a:solidFill>
                  <a:srgbClr val="000000"/>
                </a:solidFill>
                <a:latin typeface="Arial" panose="020B0604020202020204" pitchFamily="34" charset="0"/>
                <a:cs typeface="Arial" panose="020B0604020202020204" pitchFamily="34" charset="0"/>
              </a:rPr>
              <a:t>In den Fällen, in denen Eltern auf das Schreiben der Grundschule gar nicht reagieren, muss die Grundschule davon ausgehen, dass die Wahl des Bildungsganges von den Eltern trotz abweichender Eignungsempfehlung der Grundschule aufrecht erhalten wird. Auch diese Information ist in das Schreiben aufzunehmen.</a:t>
            </a:r>
          </a:p>
        </p:txBody>
      </p:sp>
      <p:sp>
        <p:nvSpPr>
          <p:cNvPr id="1741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EAF8377-5985-4DCF-91C6-3C692D8042D4}" type="slidenum">
              <a:rPr lang="de-DE" altLang="de-DE"/>
              <a:pPr>
                <a:spcBef>
                  <a:spcPct val="0"/>
                </a:spcBef>
              </a:pPr>
              <a:t>6</a:t>
            </a:fld>
            <a:endParaRPr lang="de-DE" alt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Folienbildplatzhalter 1"/>
          <p:cNvSpPr>
            <a:spLocks noGrp="1" noRot="1" noChangeAspect="1" noTextEdit="1"/>
          </p:cNvSpPr>
          <p:nvPr>
            <p:ph type="sldImg"/>
          </p:nvPr>
        </p:nvSpPr>
        <p:spPr>
          <a:ln/>
        </p:spPr>
      </p:sp>
      <p:sp>
        <p:nvSpPr>
          <p:cNvPr id="1945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spcAft>
                <a:spcPts val="1000"/>
              </a:spcAft>
            </a:pPr>
            <a:r>
              <a:rPr lang="de-DE" altLang="de-DE" smtClean="0">
                <a:latin typeface="Arial" panose="020B0604020202020204" pitchFamily="34" charset="0"/>
                <a:cs typeface="Arial" panose="020B0604020202020204" pitchFamily="34" charset="0"/>
              </a:rPr>
              <a:t>Eltern, die ihr Kind, seine Persönlichkeitsentwicklung und auch emotionale Belastbarkeit im Umgang mit Enttäuschungen am besten kennen, werden sich die Entscheidung für einen Bildungsgang nicht leicht machen. Beim Wechsel in die weiterführende Schule nehmen Eltern aber manchmal den Bildungsgang mit den höchsten Leistungsanforderungen in den Blick, ohne genau abzuwägen, ob ihr Kind dort ohne Brüche und Enttäuschungen dauerhaft mitarbeiten kann. Es ist nachvollziehbar, dass alle Eltern für ihr Kind den höchstmöglichen Schulabschluss anstreben. Dabei wird aber manchmal übersehen, dass die Entscheidung dafür nicht unbedingt am Ende der Grundschule erfolgen muss. Denn jeder schulische Abschluss, bis hin zum Abitur ist in Hessen auch zu einem späteren Zeitpunkt noch erreichbar.</a:t>
            </a:r>
          </a:p>
        </p:txBody>
      </p:sp>
      <p:sp>
        <p:nvSpPr>
          <p:cNvPr id="1946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7CA5379-4D58-4ADC-90BD-AFA552F0B1E7}" type="slidenum">
              <a:rPr lang="de-DE" altLang="de-DE"/>
              <a:pPr>
                <a:spcBef>
                  <a:spcPct val="0"/>
                </a:spcBef>
              </a:pPr>
              <a:t>7</a:t>
            </a:fld>
            <a:endParaRPr lang="de-DE" alt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lienbildplatzhalter 1"/>
          <p:cNvSpPr>
            <a:spLocks noGrp="1" noRot="1" noChangeAspect="1" noTextEdit="1"/>
          </p:cNvSpPr>
          <p:nvPr>
            <p:ph type="sldImg"/>
          </p:nvPr>
        </p:nvSpPr>
        <p:spPr>
          <a:ln/>
        </p:spPr>
      </p:sp>
      <p:sp>
        <p:nvSpPr>
          <p:cNvPr id="2150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spcAft>
                <a:spcPts val="1000"/>
              </a:spcAft>
            </a:pPr>
            <a:endParaRPr lang="de-DE" altLang="de-DE" smtClean="0">
              <a:solidFill>
                <a:srgbClr val="000000"/>
              </a:solidFill>
              <a:latin typeface="Arial" panose="020B0604020202020204" pitchFamily="34" charset="0"/>
              <a:cs typeface="Arial" panose="020B0604020202020204" pitchFamily="34" charset="0"/>
            </a:endParaRPr>
          </a:p>
        </p:txBody>
      </p:sp>
      <p:sp>
        <p:nvSpPr>
          <p:cNvPr id="2150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6D5C41C-E413-4F32-B9D6-449ACD65D564}" type="slidenum">
              <a:rPr lang="de-DE" altLang="de-DE"/>
              <a:pPr>
                <a:spcBef>
                  <a:spcPct val="0"/>
                </a:spcBef>
              </a:pPr>
              <a:t>8</a:t>
            </a:fld>
            <a:endParaRPr lang="de-DE" alt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Folienbildplatzhalter 1"/>
          <p:cNvSpPr>
            <a:spLocks noGrp="1" noRot="1" noChangeAspect="1" noTextEdit="1"/>
          </p:cNvSpPr>
          <p:nvPr>
            <p:ph type="sldImg"/>
          </p:nvPr>
        </p:nvSpPr>
        <p:spPr>
          <a:ln/>
        </p:spPr>
      </p:sp>
      <p:sp>
        <p:nvSpPr>
          <p:cNvPr id="4198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Aft>
                <a:spcPts val="1000"/>
              </a:spcAft>
            </a:pPr>
            <a:endParaRPr lang="de-DE" altLang="de-DE" smtClean="0">
              <a:latin typeface="Arial" panose="020B0604020202020204" pitchFamily="34" charset="0"/>
              <a:cs typeface="Arial" panose="020B0604020202020204" pitchFamily="34" charset="0"/>
            </a:endParaRPr>
          </a:p>
        </p:txBody>
      </p:sp>
      <p:sp>
        <p:nvSpPr>
          <p:cNvPr id="4198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863733A-186A-4396-B4EA-DB4405421B2C}" type="slidenum">
              <a:rPr kumimoji="0" lang="de-DE" altLang="de-DE"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de-DE" altLang="de-DE"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36166708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lienbildplatzhalter 1"/>
          <p:cNvSpPr>
            <a:spLocks noGrp="1" noRot="1" noChangeAspect="1" noTextEdit="1"/>
          </p:cNvSpPr>
          <p:nvPr>
            <p:ph type="sldImg"/>
          </p:nvPr>
        </p:nvSpPr>
        <p:spPr>
          <a:ln/>
        </p:spPr>
      </p:sp>
      <p:sp>
        <p:nvSpPr>
          <p:cNvPr id="2560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r>
              <a:rPr lang="de-DE" altLang="de-DE" smtClean="0">
                <a:latin typeface="Arial" panose="020B0604020202020204" pitchFamily="34" charset="0"/>
                <a:ea typeface="MS PGothic" panose="020B0600070205080204" pitchFamily="34" charset="-128"/>
                <a:cs typeface="Arial" panose="020B0604020202020204" pitchFamily="34" charset="0"/>
              </a:rPr>
              <a:t>Auf diesem Schaubild und auf den Schaubildern der nächsten beiden Folien lässt sich erkennen, an welchen Schulformen die jeweiligen Bildungsgänge angeboten werden. Genauere Informationen zu den Schulformen der Sekundarstufe folgen im Anschluss. </a:t>
            </a:r>
          </a:p>
        </p:txBody>
      </p:sp>
      <p:sp>
        <p:nvSpPr>
          <p:cNvPr id="2560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8682AB5-912F-4CDA-84C0-9E7767849210}" type="slidenum">
              <a:rPr lang="de-DE" altLang="de-DE"/>
              <a:pPr>
                <a:spcBef>
                  <a:spcPct val="0"/>
                </a:spcBef>
              </a:pPr>
              <a:t>10</a:t>
            </a:fld>
            <a:endParaRPr lang="de-DE" alt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Folienbildplatzhalter 1"/>
          <p:cNvSpPr>
            <a:spLocks noGrp="1" noRot="1" noChangeAspect="1" noTextEdit="1"/>
          </p:cNvSpPr>
          <p:nvPr>
            <p:ph type="sldImg"/>
          </p:nvPr>
        </p:nvSpPr>
        <p:spPr>
          <a:ln/>
        </p:spPr>
      </p:sp>
      <p:sp>
        <p:nvSpPr>
          <p:cNvPr id="2765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endParaRPr lang="de-DE" altLang="de-DE" smtClean="0">
              <a:solidFill>
                <a:srgbClr val="FF0000"/>
              </a:solidFill>
              <a:ea typeface="MS PGothic" panose="020B0600070205080204" pitchFamily="34" charset="-128"/>
            </a:endParaRPr>
          </a:p>
        </p:txBody>
      </p:sp>
      <p:sp>
        <p:nvSpPr>
          <p:cNvPr id="2765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68692A6-F91C-479C-8D01-3EC326B20167}" type="slidenum">
              <a:rPr lang="de-DE" altLang="de-DE"/>
              <a:pPr>
                <a:spcBef>
                  <a:spcPct val="0"/>
                </a:spcBef>
              </a:pPr>
              <a:t>11</a:t>
            </a:fld>
            <a:endParaRPr lang="de-DE" alt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Folienbildplatzhalter 1"/>
          <p:cNvSpPr>
            <a:spLocks noGrp="1" noRot="1" noChangeAspect="1" noTextEdit="1"/>
          </p:cNvSpPr>
          <p:nvPr>
            <p:ph type="sldImg"/>
          </p:nvPr>
        </p:nvSpPr>
        <p:spPr>
          <a:ln/>
        </p:spPr>
      </p:sp>
      <p:sp>
        <p:nvSpPr>
          <p:cNvPr id="2969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r>
              <a:rPr lang="de-DE" altLang="de-DE" smtClean="0">
                <a:latin typeface="Arial" panose="020B0604020202020204" pitchFamily="34" charset="0"/>
                <a:ea typeface="MS PGothic" panose="020B0600070205080204" pitchFamily="34" charset="-128"/>
                <a:cs typeface="Arial" panose="020B0604020202020204" pitchFamily="34" charset="0"/>
              </a:rPr>
              <a:t>Rückfragen sind denkbar zur Frage der Möglichkeit eines Abschlusses am Ende der Sekundarstufe I. Hierzu kann die Information gegeben werden, dass der Abschluss dieses Bildungsganges (das Abitur) zwar erst am Ende der Sekundarstufe II vergeben wird, in der Mittelstufe aber bei entsprechenden Leistungen Gleichstellungen möglich sind. Gemäß § 39 der VOBGM* kann am Ende der Jahrgangsstufe 9 eine Gleichstellung mit dem Hauptschulabschluss zuerkannt werden (das gilt auch für Schülerinnen und Schüler, die den Realschulbildungsgang besuchen). Am Ende der Jahrgangsstufe 10 kann für Schülerinnen und Schüler, die den gymnasialen Bildungsgang besuchen, die Gleichstellung mit dem Realschulabschluss zuerkannt werden.</a:t>
            </a:r>
          </a:p>
          <a:p>
            <a:pPr defTabSz="457200"/>
            <a:r>
              <a:rPr lang="de-DE" altLang="de-DE" sz="900" smtClean="0">
                <a:latin typeface="Arial" panose="020B0604020202020204" pitchFamily="34" charset="0"/>
                <a:ea typeface="MS PGothic" panose="020B0600070205080204" pitchFamily="34" charset="-128"/>
                <a:cs typeface="Arial" panose="020B0604020202020204" pitchFamily="34" charset="0"/>
              </a:rPr>
              <a:t>(*Verordnung zur Ausgestaltung der Bildungsgänge und Schulformen der Grundstufe (Primarstufe) und der Mittelstufe (Sekundarstufe I) und der Abschlussprüfungen in der Mittelstufe (VOBGM))</a:t>
            </a:r>
          </a:p>
        </p:txBody>
      </p:sp>
      <p:sp>
        <p:nvSpPr>
          <p:cNvPr id="2970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A26B83A-0D1E-4F8B-A727-A93C1DD8FA76}" type="slidenum">
              <a:rPr lang="de-DE" altLang="de-DE"/>
              <a:pPr>
                <a:spcBef>
                  <a:spcPct val="0"/>
                </a:spcBef>
              </a:pPr>
              <a:t>12</a:t>
            </a:fld>
            <a:endParaRPr lang="de-DE" alt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Folienbildplatzhalter 1"/>
          <p:cNvSpPr>
            <a:spLocks noGrp="1" noRot="1" noChangeAspect="1" noTextEdit="1"/>
          </p:cNvSpPr>
          <p:nvPr>
            <p:ph type="sldImg"/>
          </p:nvPr>
        </p:nvSpPr>
        <p:spPr>
          <a:ln/>
        </p:spPr>
      </p:sp>
      <p:sp>
        <p:nvSpPr>
          <p:cNvPr id="3174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p>
        </p:txBody>
      </p:sp>
      <p:sp>
        <p:nvSpPr>
          <p:cNvPr id="3174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D2E19F0-7B65-4E25-93F9-61909D554DA5}" type="slidenum">
              <a:rPr lang="de-DE" altLang="de-DE"/>
              <a:pPr>
                <a:spcBef>
                  <a:spcPct val="0"/>
                </a:spcBef>
              </a:pPr>
              <a:t>13</a:t>
            </a:fld>
            <a:endParaRPr lang="de-DE" alt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Folienbildplatzhalter 1"/>
          <p:cNvSpPr>
            <a:spLocks noGrp="1" noRot="1" noChangeAspect="1" noTextEdit="1"/>
          </p:cNvSpPr>
          <p:nvPr>
            <p:ph type="sldImg"/>
          </p:nvPr>
        </p:nvSpPr>
        <p:spPr>
          <a:ln/>
        </p:spPr>
      </p:sp>
      <p:sp>
        <p:nvSpPr>
          <p:cNvPr id="4710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r>
              <a:rPr lang="de-DE" altLang="de-DE" smtClean="0">
                <a:latin typeface="Arial" panose="020B0604020202020204" pitchFamily="34" charset="0"/>
                <a:ea typeface="MS PGothic" panose="020B0600070205080204" pitchFamily="34" charset="-128"/>
                <a:cs typeface="Arial" panose="020B0604020202020204" pitchFamily="34" charset="0"/>
              </a:rPr>
              <a:t>Dieses Schaubild bietet eine Gesamtübersicht über alle Schulformen der Sekundarstufe I.</a:t>
            </a:r>
          </a:p>
          <a:p>
            <a:pPr defTabSz="457200"/>
            <a:r>
              <a:rPr lang="de-DE" altLang="de-DE" smtClean="0">
                <a:latin typeface="Arial" panose="020B0604020202020204" pitchFamily="34" charset="0"/>
                <a:ea typeface="MS PGothic" panose="020B0600070205080204" pitchFamily="34" charset="-128"/>
                <a:cs typeface="Arial" panose="020B0604020202020204" pitchFamily="34" charset="0"/>
              </a:rPr>
              <a:t>Rückfragen sind denkbar zu den Schulformen im gymnasialen Bildungsgang, weil die Sekundarstufe I nicht mit einem Abschluss endet. Dazu sollte dann die Information gegeben werden, dass der gymnasiale Bildungsgang auf 8 bzw. 9 Jahre im Anschluss an die Grundschulzeit ausgelegt ist, mit der Zielausrichtung des Erwerbs der allgemeinen Hochschulreife (Abitur) am Ende der Sekundarstufe II.</a:t>
            </a:r>
          </a:p>
          <a:p>
            <a:pPr defTabSz="457200"/>
            <a:r>
              <a:rPr lang="de-DE" altLang="de-DE" smtClean="0">
                <a:latin typeface="Arial" panose="020B0604020202020204" pitchFamily="34" charset="0"/>
                <a:ea typeface="MS PGothic" panose="020B0600070205080204" pitchFamily="34" charset="-128"/>
                <a:cs typeface="Arial" panose="020B0604020202020204" pitchFamily="34" charset="0"/>
              </a:rPr>
              <a:t>Zu Fragen nach den Gleichstellungen mit dem Hauptschulabschluss und dem Mittleren Abschluss am Ende der Sekundarstufe I am Gymnasium kann der Kommentar zu Folie 12 verwendet werden.</a:t>
            </a:r>
          </a:p>
        </p:txBody>
      </p:sp>
      <p:sp>
        <p:nvSpPr>
          <p:cNvPr id="4710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81ECED3-5B4E-49A8-8DAC-6FA0F2BF9B8C}" type="slidenum">
              <a:rPr kumimoji="0" lang="de-DE" altLang="de-DE"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de-DE" altLang="de-DE"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24731582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Folienbildplatzhalter 1"/>
          <p:cNvSpPr>
            <a:spLocks noGrp="1" noRot="1" noChangeAspect="1" noTextEdit="1"/>
          </p:cNvSpPr>
          <p:nvPr>
            <p:ph type="sldImg"/>
          </p:nvPr>
        </p:nvSpPr>
        <p:spPr>
          <a:ln/>
        </p:spPr>
      </p:sp>
      <p:sp>
        <p:nvSpPr>
          <p:cNvPr id="3584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smtClean="0">
                <a:latin typeface="Arial" panose="020B0604020202020204" pitchFamily="34" charset="0"/>
                <a:cs typeface="Arial" panose="020B0604020202020204" pitchFamily="34" charset="0"/>
              </a:rPr>
              <a:t>Das 10. Hauptschuljahr dient dem Erreichen des Mittleren Abschlusses (Realschulabschluss). Grundlage des Unterrichts sind die Vorgaben für die Jahrgangsstufe 10 der Stundentafel für die Hauptschule und die Kerncurricula oder Lehrpläne für die Realschule. Das 10. Hauptschuljahr können Schüler besuchen, die am Ende der Jahrgangsstufe 9 den Hauptschulabschluss in Form des qualifizierenden Hauptschulabschlusses erworben haben.</a:t>
            </a:r>
          </a:p>
          <a:p>
            <a:r>
              <a:rPr lang="de-DE" altLang="de-DE" smtClean="0">
                <a:latin typeface="Arial" panose="020B0604020202020204" pitchFamily="34" charset="0"/>
                <a:cs typeface="Arial" panose="020B0604020202020204" pitchFamily="34" charset="0"/>
              </a:rPr>
              <a:t>Zum Erreichen des Hauptschulabschlusses nehmen Schülerinnen und Schüler in der Jahrgangsstufe 9 an einem Abschlussverfahren teil. Es besteht aus zwei Teilen: den zentralen Abschlussarbeiten in den Fächern Deutsch, Mathematik und gegebenenfalls der ersten Fremdsprache sowie aus einer Projektprüfung. Entscheidend für die Abschlussvergabe am Ende der Jahrgangsstufe 9 ist nicht alleine das Abschneiden in den Prüfungen; besonderes Gewicht wird vielmehr auf die Leistungen gelegt, die im Unterricht aller Fächer erbracht wurden.</a:t>
            </a:r>
          </a:p>
          <a:p>
            <a:r>
              <a:rPr lang="de-DE" altLang="de-DE" smtClean="0">
                <a:latin typeface="Arial" panose="020B0604020202020204" pitchFamily="34" charset="0"/>
                <a:cs typeface="Arial" panose="020B0604020202020204" pitchFamily="34" charset="0"/>
              </a:rPr>
              <a:t>Zum Erreichen des qualifizierenden Hauptschulabschlusses ist die zusätzliche Teilnahme an den Zentralen Abschlussarbeiten im Fach Englisch und eine Gesamtleistung von mindestens 3,0 einschließlich der Fachnote Englisch erforderlich.</a:t>
            </a:r>
          </a:p>
        </p:txBody>
      </p:sp>
      <p:sp>
        <p:nvSpPr>
          <p:cNvPr id="3584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06CE996-B349-477B-979B-9B4AC69F176D}" type="slidenum">
              <a:rPr lang="de-DE" altLang="de-DE"/>
              <a:pPr>
                <a:spcBef>
                  <a:spcPct val="0"/>
                </a:spcBef>
              </a:pPr>
              <a:t>15</a:t>
            </a:fld>
            <a:endParaRPr lang="de-DE" alt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Folienbildplatzhalter 1"/>
          <p:cNvSpPr>
            <a:spLocks noGrp="1" noRot="1" noChangeAspect="1" noTextEdit="1"/>
          </p:cNvSpPr>
          <p:nvPr>
            <p:ph type="sldImg"/>
          </p:nvPr>
        </p:nvSpPr>
        <p:spPr>
          <a:ln/>
        </p:spPr>
      </p:sp>
      <p:sp>
        <p:nvSpPr>
          <p:cNvPr id="3789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dirty="0" smtClean="0">
                <a:latin typeface="Arial" panose="020B0604020202020204" pitchFamily="34" charset="0"/>
                <a:cs typeface="Arial" panose="020B0604020202020204" pitchFamily="34" charset="0"/>
              </a:rPr>
              <a:t>Das 10. Hauptschuljahr dient dem Erreichen des Mittleren Abschlusses (Realschulabschluss). Grundlage des Unterrichts sind die Vorgaben für die Jahrgangsstufe 10 der Stundentafel für die Hauptschule und die Kerncurricula oder Lehrpläne für die Realschule. Das 10. Hauptschuljahr können Schüler besuchen, die am Ende der Jahrgangsstufe 9 den Hauptschulabschluss in Form des qualifizierenden Hauptschulabschlusses erworben haben.</a:t>
            </a:r>
          </a:p>
          <a:p>
            <a:r>
              <a:rPr lang="de-DE" altLang="de-DE" dirty="0" smtClean="0">
                <a:latin typeface="Arial" panose="020B0604020202020204" pitchFamily="34" charset="0"/>
                <a:cs typeface="Arial" panose="020B0604020202020204" pitchFamily="34" charset="0"/>
              </a:rPr>
              <a:t>Zum Erreichen des Hauptschulabschlusses nehmen Schülerinnen und Schüler in der Jahrgangsstufe 9 an einem Abschlussverfahren teil. Es besteht aus zwei Teilen: den zentralen Abschlussarbeiten in den Fächern Deutsch, Mathematik und gegebenenfalls der ersten Fremdsprache sowie aus einer Projektprüfung. Entscheidend für die Abschlussvergabe am Ende der Jahrgangsstufe 9 ist nicht alleine das Abschneiden in den Prüfungen; besonderes Gewicht wird vielmehr auf die Leistungen gelegt, die im Unterricht aller Fächer erbracht wurden.</a:t>
            </a:r>
          </a:p>
          <a:p>
            <a:r>
              <a:rPr lang="de-DE" altLang="de-DE" dirty="0" smtClean="0">
                <a:latin typeface="Arial" panose="020B0604020202020204" pitchFamily="34" charset="0"/>
                <a:cs typeface="Arial" panose="020B0604020202020204" pitchFamily="34" charset="0"/>
              </a:rPr>
              <a:t>Zum Erreichen des qualifizierenden Hauptschulabschlusses ist die zusätzliche Teilnahme an den Zentralen Abschlussarbeiten im Fach Englisch und eine Gesamtleistung von mindestens 3,0 einschließlich der </a:t>
            </a:r>
            <a:r>
              <a:rPr lang="de-DE" altLang="de-DE" dirty="0" err="1" smtClean="0">
                <a:latin typeface="Arial" panose="020B0604020202020204" pitchFamily="34" charset="0"/>
                <a:cs typeface="Arial" panose="020B0604020202020204" pitchFamily="34" charset="0"/>
              </a:rPr>
              <a:t>Fachnote</a:t>
            </a:r>
            <a:r>
              <a:rPr lang="de-DE" altLang="de-DE" dirty="0" smtClean="0">
                <a:latin typeface="Arial" panose="020B0604020202020204" pitchFamily="34" charset="0"/>
                <a:cs typeface="Arial" panose="020B0604020202020204" pitchFamily="34" charset="0"/>
              </a:rPr>
              <a:t> Englisch erforderlich.</a:t>
            </a:r>
          </a:p>
        </p:txBody>
      </p:sp>
      <p:sp>
        <p:nvSpPr>
          <p:cNvPr id="3789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3C2FFFC-A117-4664-A354-EAAF051485FA}" type="slidenum">
              <a:rPr lang="de-DE" altLang="de-DE"/>
              <a:pPr>
                <a:spcBef>
                  <a:spcPct val="0"/>
                </a:spcBef>
              </a:pPr>
              <a:t>16</a:t>
            </a:fld>
            <a:endParaRPr lang="de-DE" altLang="de-D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Folienbildplatzhalter 1"/>
          <p:cNvSpPr>
            <a:spLocks noGrp="1" noRot="1" noChangeAspect="1" noTextEdit="1"/>
          </p:cNvSpPr>
          <p:nvPr>
            <p:ph type="sldImg"/>
          </p:nvPr>
        </p:nvSpPr>
        <p:spPr>
          <a:ln/>
        </p:spPr>
      </p:sp>
      <p:sp>
        <p:nvSpPr>
          <p:cNvPr id="3993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r>
              <a:rPr lang="de-DE" altLang="de-DE" smtClean="0">
                <a:latin typeface="Arial" panose="020B0604020202020204" pitchFamily="34" charset="0"/>
                <a:ea typeface="MS PGothic" panose="020B0600070205080204" pitchFamily="34" charset="-128"/>
                <a:cs typeface="Arial" panose="020B0604020202020204" pitchFamily="34" charset="0"/>
              </a:rPr>
              <a:t>An einer verbundenen Haupt- und Realschule kann sowohl der Mittlere Abschluss als auch der Hauptschulabschluss erworben werden. Zwar müssen die Fächer Deutsch, Mathematik und erste Fremdsprache ab der Jahrgangsstufe 7 schulzweigbezogen erteilt werden. Es ist aber möglich, dass die anderen Fächer, in der Jahrgangsstufe 7 auch das Fach Mathematik, teilweise, mit Zustimmung des Staatlichen Schulamtes auch insgesamt, schulzweigübergreifend unterrichtet werden können. Die Entscheidung trifft die Gesamtkonferenz. Die im schulzweigübergreifenden Unterricht erbrachten Leistungen sind den Anforderungen des Schulzweigs entsprechend zu bewerten, dem die Schülerin oder der Schüler angehört. </a:t>
            </a:r>
          </a:p>
        </p:txBody>
      </p:sp>
      <p:sp>
        <p:nvSpPr>
          <p:cNvPr id="3994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3398512-950B-48D4-9A84-AAF7A082A05A}" type="slidenum">
              <a:rPr lang="de-DE" altLang="de-DE"/>
              <a:pPr>
                <a:spcBef>
                  <a:spcPct val="0"/>
                </a:spcBef>
              </a:pPr>
              <a:t>17</a:t>
            </a:fld>
            <a:endParaRPr lang="de-DE" altLang="de-D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Folienbildplatzhalter 1"/>
          <p:cNvSpPr>
            <a:spLocks noGrp="1" noRot="1" noChangeAspect="1" noTextEdit="1"/>
          </p:cNvSpPr>
          <p:nvPr>
            <p:ph type="sldImg"/>
          </p:nvPr>
        </p:nvSpPr>
        <p:spPr>
          <a:ln/>
        </p:spPr>
      </p:sp>
      <p:sp>
        <p:nvSpPr>
          <p:cNvPr id="52227" name="Notizenplatzhalt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de-DE" altLang="de-DE" dirty="0" smtClean="0">
                <a:latin typeface="Arial" panose="020B0604020202020204" pitchFamily="34" charset="0"/>
                <a:cs typeface="Arial" panose="020B0604020202020204" pitchFamily="34" charset="0"/>
              </a:rPr>
              <a:t>Ein direkter Wechsel in die gymnasiale Oberstufe ist unter folgenden Voraussetzungen möglich:</a:t>
            </a:r>
          </a:p>
          <a:p>
            <a:pPr>
              <a:defRPr/>
            </a:pPr>
            <a:endParaRPr lang="de-DE" altLang="de-DE" dirty="0" smtClean="0">
              <a:latin typeface="Arial" panose="020B0604020202020204" pitchFamily="34" charset="0"/>
              <a:cs typeface="Arial" panose="020B0604020202020204" pitchFamily="34" charset="0"/>
            </a:endParaRPr>
          </a:p>
          <a:p>
            <a:pPr marL="171450" indent="-171450">
              <a:buFont typeface="Arial" panose="020B0604020202020204" pitchFamily="34" charset="0"/>
              <a:buChar char="•"/>
              <a:defRPr/>
            </a:pPr>
            <a:r>
              <a:rPr lang="de-DE" altLang="de-DE" dirty="0" smtClean="0">
                <a:latin typeface="Arial" panose="020B0604020202020204" pitchFamily="34" charset="0"/>
                <a:cs typeface="Arial" panose="020B0604020202020204" pitchFamily="34" charset="0"/>
              </a:rPr>
              <a:t>Wenn der qualifizierende Realschulabschluss zuerkannt wird (d.h. die aus den Endnoten (nach § 61 Abs. 2 und 3) berechnete Durchschnittsnote in den Fächern Deutsch, Mathematik und erste Fremdsprache sowie in den übrigen Fächern gleichfalls jeweils besser als befriedigend (&lt; 3,0) ist) und</a:t>
            </a:r>
          </a:p>
          <a:p>
            <a:pPr marL="171450" indent="-171450">
              <a:buFont typeface="Arial" panose="020B0604020202020204" pitchFamily="34" charset="0"/>
              <a:buChar char="•"/>
              <a:defRPr/>
            </a:pPr>
            <a:r>
              <a:rPr lang="de-DE" altLang="de-DE" dirty="0" smtClean="0">
                <a:latin typeface="Arial" panose="020B0604020202020204" pitchFamily="34" charset="0"/>
                <a:cs typeface="Arial" panose="020B0604020202020204" pitchFamily="34" charset="0"/>
              </a:rPr>
              <a:t>die Lernentwicklung, der Leistungsstand und die Arbeitshaltung der Schülerin oder des Schülers eine erfolgreiche Teilnahme am Unterricht in der gymnasialen Oberstufe oder dem beruflichen Gymnasium erwarten lässt.</a:t>
            </a:r>
          </a:p>
          <a:p>
            <a:pPr>
              <a:defRPr/>
            </a:pPr>
            <a:endParaRPr lang="de-DE" altLang="de-DE" dirty="0" smtClean="0">
              <a:latin typeface="Arial" panose="020B0604020202020204" pitchFamily="34" charset="0"/>
              <a:cs typeface="Arial" panose="020B0604020202020204" pitchFamily="34" charset="0"/>
            </a:endParaRPr>
          </a:p>
          <a:p>
            <a:pPr>
              <a:defRPr/>
            </a:pPr>
            <a:r>
              <a:rPr lang="de-DE" altLang="de-DE" dirty="0" smtClean="0">
                <a:latin typeface="Arial" panose="020B0604020202020204" pitchFamily="34" charset="0"/>
                <a:cs typeface="Arial" panose="020B0604020202020204" pitchFamily="34" charset="0"/>
              </a:rPr>
              <a:t>Die Gesamtleistung errechnet sich aus dem Durchschnitt der Endnoten aller in der Abschlussklasse unterrichteten Fächer und Lernbereiche einschließlich der Kurse des Wahlpflichtunterrichts, wobei die Prüfungsfächer zweifach gewichtet werden.</a:t>
            </a:r>
          </a:p>
        </p:txBody>
      </p:sp>
      <p:sp>
        <p:nvSpPr>
          <p:cNvPr id="4403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7C2BD04-06AE-4C7B-9656-30DD3594267B}" type="slidenum">
              <a:rPr lang="de-DE" altLang="de-DE">
                <a:solidFill>
                  <a:srgbClr val="000000"/>
                </a:solidFill>
              </a:rPr>
              <a:pPr>
                <a:spcBef>
                  <a:spcPct val="0"/>
                </a:spcBef>
              </a:pPr>
              <a:t>18</a:t>
            </a:fld>
            <a:endParaRPr lang="de-DE" altLang="de-DE">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Folienbildplatzhalter 1"/>
          <p:cNvSpPr>
            <a:spLocks noGrp="1" noRot="1" noChangeAspect="1" noTextEdit="1"/>
          </p:cNvSpPr>
          <p:nvPr>
            <p:ph type="sldImg"/>
          </p:nvPr>
        </p:nvSpPr>
        <p:spPr>
          <a:ln/>
        </p:spPr>
      </p:sp>
      <p:sp>
        <p:nvSpPr>
          <p:cNvPr id="4608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r>
              <a:rPr lang="de-DE" altLang="de-DE" smtClean="0">
                <a:latin typeface="Arial" panose="020B0604020202020204" pitchFamily="34" charset="0"/>
                <a:ea typeface="MS PGothic" panose="020B0600070205080204" pitchFamily="34" charset="-128"/>
                <a:cs typeface="Arial" panose="020B0604020202020204" pitchFamily="34" charset="0"/>
              </a:rPr>
              <a:t>Rückfragen sind denkbar zu dem in der Folie erwähnten Auftrag des Gymnasiums, auch eine praxisbezogene Grundbildung zu vermitteln und zur Arbeits- und Wirtschaftswelt hinzuführen.</a:t>
            </a:r>
          </a:p>
          <a:p>
            <a:pPr defTabSz="457200"/>
            <a:r>
              <a:rPr lang="de-DE" altLang="de-DE" smtClean="0">
                <a:latin typeface="Arial" panose="020B0604020202020204" pitchFamily="34" charset="0"/>
                <a:ea typeface="MS PGothic" panose="020B0600070205080204" pitchFamily="34" charset="-128"/>
                <a:cs typeface="Arial" panose="020B0604020202020204" pitchFamily="34" charset="0"/>
              </a:rPr>
              <a:t>Hierzu kann darauf verwiesen werden, dass dies in § 28 der Verordnung zur Ausgestaltung der Bildungsgänge und Schulformen der Grundstufe (Primarstufe) und der Mittelstufe (Sekundarstufe I) und der Abschlussprüfungen in der Mittelstufe (VOBGM) so geregelt ist.</a:t>
            </a:r>
          </a:p>
        </p:txBody>
      </p:sp>
      <p:sp>
        <p:nvSpPr>
          <p:cNvPr id="4608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ED68059-FA9F-440B-9953-94C9CC8F5B21}" type="slidenum">
              <a:rPr lang="de-DE" altLang="de-DE">
                <a:solidFill>
                  <a:srgbClr val="000000"/>
                </a:solidFill>
              </a:rPr>
              <a:pPr>
                <a:spcBef>
                  <a:spcPct val="0"/>
                </a:spcBef>
              </a:pPr>
              <a:t>19</a:t>
            </a:fld>
            <a:endParaRPr lang="de-DE" altLang="de-DE">
              <a:solidFill>
                <a:srgbClr val="000000"/>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Folienbildplatzhalter 1"/>
          <p:cNvSpPr>
            <a:spLocks noGrp="1" noRot="1" noChangeAspect="1" noTextEdit="1"/>
          </p:cNvSpPr>
          <p:nvPr>
            <p:ph type="sldImg"/>
          </p:nvPr>
        </p:nvSpPr>
        <p:spPr>
          <a:ln/>
        </p:spPr>
      </p:sp>
      <p:sp>
        <p:nvSpPr>
          <p:cNvPr id="4813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r>
              <a:rPr lang="de-DE" altLang="de-DE" smtClean="0">
                <a:latin typeface="Arial" panose="020B0604020202020204" pitchFamily="34" charset="0"/>
                <a:ea typeface="MS PGothic" panose="020B0600070205080204" pitchFamily="34" charset="-128"/>
                <a:cs typeface="Arial" panose="020B0604020202020204" pitchFamily="34" charset="0"/>
              </a:rPr>
              <a:t>„bildungsgangbezogener Unterricht“ bedeutet: Unterricht in drei Schulzweigen: Hauptschulzweig, Realschulzweig, Gymnasialzweig.</a:t>
            </a:r>
          </a:p>
        </p:txBody>
      </p:sp>
      <p:sp>
        <p:nvSpPr>
          <p:cNvPr id="4813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BB5C816-A52E-48F6-B5EF-4738E0AE30F1}" type="slidenum">
              <a:rPr lang="de-DE" altLang="de-DE">
                <a:solidFill>
                  <a:srgbClr val="000000"/>
                </a:solidFill>
              </a:rPr>
              <a:pPr>
                <a:spcBef>
                  <a:spcPct val="0"/>
                </a:spcBef>
              </a:pPr>
              <a:t>20</a:t>
            </a:fld>
            <a:endParaRPr lang="de-DE" altLang="de-DE">
              <a:solidFill>
                <a:srgbClr val="000000"/>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Folienbildplatzhalter 1"/>
          <p:cNvSpPr>
            <a:spLocks noGrp="1" noRot="1" noChangeAspect="1" noTextEdit="1"/>
          </p:cNvSpPr>
          <p:nvPr>
            <p:ph type="sldImg"/>
          </p:nvPr>
        </p:nvSpPr>
        <p:spPr>
          <a:ln/>
        </p:spPr>
      </p:sp>
      <p:sp>
        <p:nvSpPr>
          <p:cNvPr id="5017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endParaRPr lang="de-DE" altLang="de-DE" b="1" dirty="0" smtClean="0">
              <a:solidFill>
                <a:srgbClr val="FF0000"/>
              </a:solidFill>
              <a:ea typeface="MS PGothic" panose="020B0600070205080204" pitchFamily="34" charset="-128"/>
            </a:endParaRPr>
          </a:p>
        </p:txBody>
      </p:sp>
      <p:sp>
        <p:nvSpPr>
          <p:cNvPr id="5018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ABB8FB9-19CC-4CD7-A7E6-C10FD47A6EAD}" type="slidenum">
              <a:rPr lang="de-DE" altLang="de-DE">
                <a:solidFill>
                  <a:srgbClr val="000000"/>
                </a:solidFill>
              </a:rPr>
              <a:pPr>
                <a:spcBef>
                  <a:spcPct val="0"/>
                </a:spcBef>
              </a:pPr>
              <a:t>21</a:t>
            </a:fld>
            <a:endParaRPr lang="de-DE" altLang="de-DE">
              <a:solidFill>
                <a:srgbClr val="000000"/>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Folienbildplatzhalter 1"/>
          <p:cNvSpPr>
            <a:spLocks noGrp="1" noRot="1" noChangeAspect="1" noTextEdit="1"/>
          </p:cNvSpPr>
          <p:nvPr>
            <p:ph type="sldImg"/>
          </p:nvPr>
        </p:nvSpPr>
        <p:spPr>
          <a:ln/>
        </p:spPr>
      </p:sp>
      <p:sp>
        <p:nvSpPr>
          <p:cNvPr id="5222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r>
              <a:rPr lang="de-DE" altLang="de-DE" smtClean="0">
                <a:latin typeface="Arial" panose="020B0604020202020204" pitchFamily="34" charset="0"/>
                <a:ea typeface="MS PGothic" panose="020B0600070205080204" pitchFamily="34" charset="-128"/>
                <a:cs typeface="Arial" panose="020B0604020202020204" pitchFamily="34" charset="0"/>
              </a:rPr>
              <a:t>Allgemein ist das Bild verfestigt, dass nur die Schülerinnen und Schüler der Oberstufe an einem Gymnasium (GOS) oder an einem Beruflichen Gymnasium (BG) die Sekundarstufe II besuchen.</a:t>
            </a:r>
          </a:p>
          <a:p>
            <a:pPr defTabSz="457200"/>
            <a:r>
              <a:rPr lang="de-DE" altLang="de-DE" smtClean="0">
                <a:latin typeface="Arial" panose="020B0604020202020204" pitchFamily="34" charset="0"/>
                <a:ea typeface="MS PGothic" panose="020B0600070205080204" pitchFamily="34" charset="-128"/>
                <a:cs typeface="Arial" panose="020B0604020202020204" pitchFamily="34" charset="0"/>
              </a:rPr>
              <a:t>Gemäß Hessischem Schulgesetz umfasst die Sekundarstufe II (Oberstufe) dagegen alle Schulformangebote nach der Sekundarstufe I (Mittelstufe). Entsprechend gehören alle Angebote der beruflichen Schulen zur Oberstufe (auch der Besuch der Berufsschule im Rahmen der dualen Berufsausbildung).</a:t>
            </a:r>
          </a:p>
        </p:txBody>
      </p:sp>
      <p:sp>
        <p:nvSpPr>
          <p:cNvPr id="5222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024611C-1D4D-419D-A0D3-5E1BF6C0C8FC}" type="slidenum">
              <a:rPr lang="de-DE" altLang="de-DE"/>
              <a:pPr>
                <a:spcBef>
                  <a:spcPct val="0"/>
                </a:spcBef>
              </a:pPr>
              <a:t>22</a:t>
            </a:fld>
            <a:endParaRPr lang="de-DE" altLang="de-DE"/>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Folienbildplatzhalter 1"/>
          <p:cNvSpPr>
            <a:spLocks noGrp="1" noRot="1" noChangeAspect="1" noTextEdit="1"/>
          </p:cNvSpPr>
          <p:nvPr>
            <p:ph type="sldImg"/>
          </p:nvPr>
        </p:nvSpPr>
        <p:spPr>
          <a:ln/>
        </p:spPr>
      </p:sp>
      <p:sp>
        <p:nvSpPr>
          <p:cNvPr id="54275"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smtClean="0">
                <a:latin typeface="Arial" panose="020B0604020202020204" pitchFamily="34" charset="0"/>
                <a:cs typeface="Arial" panose="020B0604020202020204" pitchFamily="34" charset="0"/>
              </a:rPr>
              <a:t>Nach der Dualen Berufsausbildung kann eine Fachschule besucht werden, um sich zum Staatlich geprüften Techniker/… weiterzubilden.</a:t>
            </a:r>
          </a:p>
          <a:p>
            <a:r>
              <a:rPr lang="de-DE" altLang="de-DE" smtClean="0">
                <a:latin typeface="Arial" panose="020B0604020202020204" pitchFamily="34" charset="0"/>
                <a:cs typeface="Arial" panose="020B0604020202020204" pitchFamily="34" charset="0"/>
              </a:rPr>
              <a:t>Alternativ kann die einjährige Fachoberschule besucht werden, um die Fachhochschulreife zu erwerben.</a:t>
            </a:r>
          </a:p>
          <a:p>
            <a:r>
              <a:rPr lang="de-DE" altLang="de-DE" smtClean="0">
                <a:latin typeface="Arial" panose="020B0604020202020204" pitchFamily="34" charset="0"/>
                <a:cs typeface="Arial" panose="020B0604020202020204" pitchFamily="34" charset="0"/>
              </a:rPr>
              <a:t>Beide Abschlüsse ermöglichen den Zugang zu Hochschulen.</a:t>
            </a:r>
          </a:p>
        </p:txBody>
      </p:sp>
      <p:sp>
        <p:nvSpPr>
          <p:cNvPr id="5427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79AB776-BECC-42B7-B581-FA60355E380E}" type="slidenum">
              <a:rPr lang="de-DE" altLang="de-DE"/>
              <a:pPr>
                <a:spcBef>
                  <a:spcPct val="0"/>
                </a:spcBef>
              </a:pPr>
              <a:t>23</a:t>
            </a:fld>
            <a:endParaRPr lang="de-DE" altLang="de-DE"/>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Folienbildplatzhalter 1"/>
          <p:cNvSpPr>
            <a:spLocks noGrp="1" noRot="1" noChangeAspect="1" noTextEdit="1"/>
          </p:cNvSpPr>
          <p:nvPr>
            <p:ph type="sldImg"/>
          </p:nvPr>
        </p:nvSpPr>
        <p:spPr>
          <a:ln/>
        </p:spPr>
      </p:sp>
      <p:sp>
        <p:nvSpPr>
          <p:cNvPr id="5632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dirty="0" smtClean="0">
                <a:latin typeface="Arial" panose="020B0604020202020204" pitchFamily="34" charset="0"/>
                <a:cs typeface="Arial" panose="020B0604020202020204" pitchFamily="34" charset="0"/>
              </a:rPr>
              <a:t>Die Duale Berufsausbildung dauert je nach Beruf zwischen 2 (z. B. Maschinen- und Anlagenführer) und 3,5 Jahren (z. B. Mechatroniker).</a:t>
            </a:r>
          </a:p>
          <a:p>
            <a:r>
              <a:rPr lang="de-DE" altLang="de-DE" dirty="0" smtClean="0">
                <a:latin typeface="Arial" panose="020B0604020202020204" pitchFamily="34" charset="0"/>
                <a:cs typeface="Arial" panose="020B0604020202020204" pitchFamily="34" charset="0"/>
              </a:rPr>
              <a:t>Die Fachhochschulreife kann direkt erworben werden, wenn während der Dualen Berufsausbildung Zusatzunterricht absolviert sowie eine Prüfung abgelegt wurde.</a:t>
            </a:r>
          </a:p>
          <a:p>
            <a:r>
              <a:rPr lang="de-DE" altLang="de-DE" dirty="0" smtClean="0">
                <a:latin typeface="Arial" panose="020B0604020202020204" pitchFamily="34" charset="0"/>
                <a:cs typeface="Arial" panose="020B0604020202020204" pitchFamily="34" charset="0"/>
              </a:rPr>
              <a:t>Sowohl mit einem Fachschulabschluss als auch mit einer Fachhochschulreife als auch der Allgemeinen Hochschulreife kann die Zugangsberechtigung zu Hochschulen erworben werden.</a:t>
            </a:r>
          </a:p>
        </p:txBody>
      </p:sp>
      <p:sp>
        <p:nvSpPr>
          <p:cNvPr id="5632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6CA120C-1AA7-4E79-A07A-29611831BF77}" type="slidenum">
              <a:rPr lang="de-DE" altLang="de-DE"/>
              <a:pPr>
                <a:spcBef>
                  <a:spcPct val="0"/>
                </a:spcBef>
              </a:pPr>
              <a:t>24</a:t>
            </a:fld>
            <a:endParaRPr lang="de-DE" altLang="de-DE"/>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Folienbildplatzhalter 1"/>
          <p:cNvSpPr>
            <a:spLocks noGrp="1" noRot="1" noChangeAspect="1" noTextEdit="1"/>
          </p:cNvSpPr>
          <p:nvPr>
            <p:ph type="sldImg"/>
          </p:nvPr>
        </p:nvSpPr>
        <p:spPr>
          <a:ln/>
        </p:spPr>
      </p:sp>
      <p:sp>
        <p:nvSpPr>
          <p:cNvPr id="6041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p>
        </p:txBody>
      </p:sp>
      <p:sp>
        <p:nvSpPr>
          <p:cNvPr id="6042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CC2E300-50E8-4CBF-99A5-97BC673055BD}" type="slidenum">
              <a:rPr lang="de-DE" altLang="de-DE"/>
              <a:pPr>
                <a:spcBef>
                  <a:spcPct val="0"/>
                </a:spcBef>
              </a:pPr>
              <a:t>25</a:t>
            </a:fld>
            <a:endParaRPr lang="de-DE" altLang="de-DE"/>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Folienbildplatzhalter 1"/>
          <p:cNvSpPr>
            <a:spLocks noGrp="1" noRot="1" noChangeAspect="1" noTextEdit="1"/>
          </p:cNvSpPr>
          <p:nvPr>
            <p:ph type="sldImg"/>
          </p:nvPr>
        </p:nvSpPr>
        <p:spPr>
          <a:ln/>
        </p:spPr>
      </p:sp>
      <p:sp>
        <p:nvSpPr>
          <p:cNvPr id="6246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p>
        </p:txBody>
      </p:sp>
      <p:sp>
        <p:nvSpPr>
          <p:cNvPr id="6246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68BE0A6-90C0-4CC1-B0BE-79B4F4E24414}" type="slidenum">
              <a:rPr lang="de-DE" altLang="de-DE"/>
              <a:pPr>
                <a:spcBef>
                  <a:spcPct val="0"/>
                </a:spcBef>
              </a:pPr>
              <a:t>26</a:t>
            </a:fld>
            <a:endParaRPr lang="de-DE" altLang="de-DE"/>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4" name="Rectangle 7"/>
          <p:cNvSpPr>
            <a:spLocks noChangeArrowheads="1"/>
          </p:cNvSpPr>
          <p:nvPr userDrawn="1"/>
        </p:nvSpPr>
        <p:spPr bwMode="auto">
          <a:xfrm>
            <a:off x="293688" y="2679700"/>
            <a:ext cx="8853487" cy="4203700"/>
          </a:xfrm>
          <a:prstGeom prst="rect">
            <a:avLst/>
          </a:prstGeom>
          <a:solidFill>
            <a:srgbClr val="24489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defRPr/>
            </a:pPr>
            <a:endParaRPr lang="de-DE" altLang="de-DE" sz="4800" dirty="0" smtClean="0">
              <a:solidFill>
                <a:srgbClr val="244894"/>
              </a:solidFill>
              <a:latin typeface="Times" charset="0"/>
            </a:endParaRPr>
          </a:p>
        </p:txBody>
      </p:sp>
      <p:pic>
        <p:nvPicPr>
          <p:cNvPr id="5" name="Picture 8" descr="Streifen"/>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373063"/>
            <a:ext cx="290513"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descr="HM_RGB"/>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53400" y="376238"/>
            <a:ext cx="6381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4"/>
          <p:cNvSpPr txBox="1">
            <a:spLocks noChangeArrowheads="1"/>
          </p:cNvSpPr>
          <p:nvPr userDrawn="1"/>
        </p:nvSpPr>
        <p:spPr bwMode="auto">
          <a:xfrm>
            <a:off x="914400" y="5715000"/>
            <a:ext cx="3352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defRPr/>
            </a:pPr>
            <a:endParaRPr lang="de-DE" altLang="de-DE" dirty="0" smtClean="0"/>
          </a:p>
        </p:txBody>
      </p:sp>
      <p:sp>
        <p:nvSpPr>
          <p:cNvPr id="8" name="Text Box 16"/>
          <p:cNvSpPr txBox="1">
            <a:spLocks noChangeArrowheads="1"/>
          </p:cNvSpPr>
          <p:nvPr userDrawn="1"/>
        </p:nvSpPr>
        <p:spPr bwMode="auto">
          <a:xfrm>
            <a:off x="531813" y="293688"/>
            <a:ext cx="19589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r>
              <a:rPr lang="de-DE" altLang="de-DE" sz="1200" b="1" dirty="0" smtClean="0">
                <a:solidFill>
                  <a:srgbClr val="244894"/>
                </a:solidFill>
                <a:latin typeface="Arial" charset="0"/>
              </a:rPr>
              <a:t>Hessische Staatskanzlei</a:t>
            </a:r>
          </a:p>
        </p:txBody>
      </p:sp>
      <p:sp>
        <p:nvSpPr>
          <p:cNvPr id="3074" name="Rectangle 2"/>
          <p:cNvSpPr>
            <a:spLocks noGrp="1" noChangeArrowheads="1"/>
          </p:cNvSpPr>
          <p:nvPr>
            <p:ph type="ctrTitle"/>
          </p:nvPr>
        </p:nvSpPr>
        <p:spPr>
          <a:xfrm>
            <a:off x="531813" y="1668463"/>
            <a:ext cx="7772400" cy="1143000"/>
          </a:xfrm>
        </p:spPr>
        <p:txBody>
          <a:bodyPr anchor="ctr"/>
          <a:lstStyle>
            <a:lvl1pPr>
              <a:defRPr/>
            </a:lvl1pPr>
          </a:lstStyle>
          <a:p>
            <a:r>
              <a:rPr lang="de-DE"/>
              <a:t>Einzeiliger oder zweizeiliger</a:t>
            </a:r>
            <a:br>
              <a:rPr lang="de-DE"/>
            </a:br>
            <a:r>
              <a:rPr lang="de-DE"/>
              <a:t>Titel</a:t>
            </a:r>
          </a:p>
        </p:txBody>
      </p:sp>
      <p:sp>
        <p:nvSpPr>
          <p:cNvPr id="3075" name="Rectangle 3"/>
          <p:cNvSpPr>
            <a:spLocks noGrp="1" noChangeArrowheads="1"/>
          </p:cNvSpPr>
          <p:nvPr>
            <p:ph type="subTitle" idx="1"/>
          </p:nvPr>
        </p:nvSpPr>
        <p:spPr>
          <a:xfrm>
            <a:off x="531813" y="3122613"/>
            <a:ext cx="6400800" cy="1752600"/>
          </a:xfrm>
        </p:spPr>
        <p:txBody>
          <a:bodyPr/>
          <a:lstStyle>
            <a:lvl1pPr marL="0" indent="0">
              <a:defRPr sz="2400">
                <a:solidFill>
                  <a:schemeClr val="bg1"/>
                </a:solidFill>
              </a:defRPr>
            </a:lvl1pPr>
          </a:lstStyle>
          <a:p>
            <a:r>
              <a:rPr lang="de-DE"/>
              <a:t>Untertitel der Präsentation</a:t>
            </a:r>
          </a:p>
        </p:txBody>
      </p:sp>
      <p:sp>
        <p:nvSpPr>
          <p:cNvPr id="9" name="Rectangle 18"/>
          <p:cNvSpPr>
            <a:spLocks noGrp="1" noChangeArrowheads="1"/>
          </p:cNvSpPr>
          <p:nvPr>
            <p:ph type="dt" sz="half" idx="10"/>
          </p:nvPr>
        </p:nvSpPr>
        <p:spPr>
          <a:xfrm>
            <a:off x="609600" y="6324600"/>
            <a:ext cx="4419600" cy="381000"/>
          </a:xfrm>
        </p:spPr>
        <p:txBody>
          <a:bodyPr lIns="0" tIns="0" rIns="0" bIns="0"/>
          <a:lstStyle>
            <a:lvl1pPr eaLnBrk="0" hangingPunct="0">
              <a:defRPr sz="1200">
                <a:solidFill>
                  <a:schemeClr val="bg1"/>
                </a:solidFill>
              </a:defRPr>
            </a:lvl1pPr>
          </a:lstStyle>
          <a:p>
            <a:pPr>
              <a:defRPr/>
            </a:pPr>
            <a:r>
              <a:rPr lang="de-DE"/>
              <a:t>Wiesbaden, den </a:t>
            </a:r>
            <a:fld id="{2D3DD764-1B45-4883-9436-F26780D8D6D9}" type="datetime4">
              <a:rPr lang="de-DE"/>
              <a:pPr>
                <a:defRPr/>
              </a:pPr>
              <a:t>14. November 2019</a:t>
            </a:fld>
            <a:endParaRPr lang="de-DE"/>
          </a:p>
        </p:txBody>
      </p:sp>
    </p:spTree>
    <p:extLst>
      <p:ext uri="{BB962C8B-B14F-4D97-AF65-F5344CB8AC3E}">
        <p14:creationId xmlns:p14="http://schemas.microsoft.com/office/powerpoint/2010/main" val="26767157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Titelmasterformat durch Klicken bearbeiten</a:t>
            </a:r>
            <a:endParaRPr lang="de-DE" dirty="0"/>
          </a:p>
        </p:txBody>
      </p:sp>
      <p:sp>
        <p:nvSpPr>
          <p:cNvPr id="3" name="Inhaltsplatzhalter 2"/>
          <p:cNvSpPr>
            <a:spLocks noGrp="1"/>
          </p:cNvSpPr>
          <p:nvPr>
            <p:ph idx="1"/>
          </p:nvPr>
        </p:nvSpPr>
        <p:spPr/>
        <p:txBody>
          <a:bodyPr/>
          <a:lstStyle>
            <a:lvl1pPr>
              <a:defRPr>
                <a:solidFill>
                  <a:schemeClr val="tx1"/>
                </a:solidFill>
              </a:defRPr>
            </a:lvl1pPr>
            <a:lvl2pPr marL="914400" indent="-457200">
              <a:buFont typeface="Arial" panose="020B0604020202020204" pitchFamily="34" charset="0"/>
              <a:buChar char="•"/>
              <a:defRPr sz="1800">
                <a:latin typeface="+mn-lt"/>
              </a:defRPr>
            </a:lvl2pPr>
            <a:lvl3pPr marL="1257300" indent="-342900">
              <a:buFont typeface="Courier New" panose="02070309020205020404" pitchFamily="49" charset="0"/>
              <a:buChar char="o"/>
              <a:defRPr sz="1800">
                <a:latin typeface="+mn-lt"/>
              </a:defRPr>
            </a:lvl3pPr>
          </a:lstStyle>
          <a:p>
            <a:pPr lvl="0"/>
            <a:r>
              <a:rPr lang="de-DE" dirty="0" smtClean="0"/>
              <a:t>Textmasterformate durch Klicken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Datumsplatzhalter 3"/>
          <p:cNvSpPr>
            <a:spLocks noGrp="1"/>
          </p:cNvSpPr>
          <p:nvPr>
            <p:ph type="dt" sz="half" idx="10"/>
          </p:nvPr>
        </p:nvSpPr>
        <p:spPr/>
        <p:txBody>
          <a:bodyPr/>
          <a:lstStyle>
            <a:lvl1pPr>
              <a:defRPr/>
            </a:lvl1pPr>
          </a:lstStyle>
          <a:p>
            <a:pPr>
              <a:defRPr/>
            </a:pPr>
            <a:fld id="{A767FF8C-081B-411A-BC79-A916645FC391}" type="datetime2">
              <a:rPr lang="de-DE"/>
              <a:pPr>
                <a:defRPr/>
              </a:pPr>
              <a:t>Donnerstag, 14. November 2019</a:t>
            </a:fld>
            <a:endParaRPr lang="de-DE" dirty="0"/>
          </a:p>
        </p:txBody>
      </p:sp>
      <p:sp>
        <p:nvSpPr>
          <p:cNvPr id="5" name="Fußzeilenplatzhalter 4"/>
          <p:cNvSpPr>
            <a:spLocks noGrp="1"/>
          </p:cNvSpPr>
          <p:nvPr>
            <p:ph type="ftr" sz="quarter" idx="11"/>
          </p:nvPr>
        </p:nvSpPr>
        <p:spPr/>
        <p:txBody>
          <a:bodyPr/>
          <a:lstStyle>
            <a:lvl1pPr>
              <a:defRPr sz="1200" b="1"/>
            </a:lvl1pPr>
          </a:lstStyle>
          <a:p>
            <a:pPr>
              <a:defRPr/>
            </a:pPr>
            <a:r>
              <a:rPr lang="de-DE"/>
              <a:t>Hessisches Kultusministerium</a:t>
            </a:r>
          </a:p>
        </p:txBody>
      </p:sp>
    </p:spTree>
    <p:extLst>
      <p:ext uri="{BB962C8B-B14F-4D97-AF65-F5344CB8AC3E}">
        <p14:creationId xmlns:p14="http://schemas.microsoft.com/office/powerpoint/2010/main" val="2733853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
        <p:nvSpPr>
          <p:cNvPr id="4" name="Rectangle 4"/>
          <p:cNvSpPr>
            <a:spLocks noGrp="1" noChangeArrowheads="1"/>
          </p:cNvSpPr>
          <p:nvPr>
            <p:ph type="dt" sz="half" idx="10"/>
          </p:nvPr>
        </p:nvSpPr>
        <p:spPr>
          <a:ln/>
        </p:spPr>
        <p:txBody>
          <a:bodyPr/>
          <a:lstStyle>
            <a:lvl1pPr>
              <a:defRPr/>
            </a:lvl1pPr>
          </a:lstStyle>
          <a:p>
            <a:pPr>
              <a:defRPr/>
            </a:pPr>
            <a:fld id="{D50E504C-608F-4429-80D5-FD5256669F5E}" type="datetime2">
              <a:rPr lang="de-DE"/>
              <a:pPr>
                <a:defRPr/>
              </a:pPr>
              <a:t>Donnerstag, 14. November 2019</a:t>
            </a:fld>
            <a:endParaRPr lang="de-DE" dirty="0"/>
          </a:p>
        </p:txBody>
      </p:sp>
      <p:sp>
        <p:nvSpPr>
          <p:cNvPr id="5" name="Rectangle 5"/>
          <p:cNvSpPr>
            <a:spLocks noGrp="1" noChangeArrowheads="1"/>
          </p:cNvSpPr>
          <p:nvPr>
            <p:ph type="ftr" sz="quarter" idx="11"/>
          </p:nvPr>
        </p:nvSpPr>
        <p:spPr>
          <a:ln/>
        </p:spPr>
        <p:txBody>
          <a:bodyPr/>
          <a:lstStyle>
            <a:lvl1pPr>
              <a:defRPr/>
            </a:lvl1pPr>
          </a:lstStyle>
          <a:p>
            <a:pPr>
              <a:defRPr/>
            </a:pPr>
            <a:r>
              <a:rPr lang="de-DE"/>
              <a:t>Dienststelle</a:t>
            </a:r>
          </a:p>
        </p:txBody>
      </p:sp>
    </p:spTree>
    <p:extLst>
      <p:ext uri="{BB962C8B-B14F-4D97-AF65-F5344CB8AC3E}">
        <p14:creationId xmlns:p14="http://schemas.microsoft.com/office/powerpoint/2010/main" val="33821371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531813"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494213"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4"/>
          <p:cNvSpPr>
            <a:spLocks noGrp="1" noChangeArrowheads="1"/>
          </p:cNvSpPr>
          <p:nvPr>
            <p:ph type="dt" sz="half" idx="10"/>
          </p:nvPr>
        </p:nvSpPr>
        <p:spPr>
          <a:ln/>
        </p:spPr>
        <p:txBody>
          <a:bodyPr/>
          <a:lstStyle>
            <a:lvl1pPr>
              <a:defRPr/>
            </a:lvl1pPr>
          </a:lstStyle>
          <a:p>
            <a:pPr>
              <a:defRPr/>
            </a:pPr>
            <a:fld id="{A8663A85-205D-4E1B-82FF-D92270DB411F}" type="datetime2">
              <a:rPr lang="de-DE"/>
              <a:pPr>
                <a:defRPr/>
              </a:pPr>
              <a:t>Donnerstag, 14. November 2019</a:t>
            </a:fld>
            <a:endParaRPr lang="de-DE" dirty="0"/>
          </a:p>
        </p:txBody>
      </p:sp>
      <p:sp>
        <p:nvSpPr>
          <p:cNvPr id="6" name="Rectangle 5"/>
          <p:cNvSpPr>
            <a:spLocks noGrp="1" noChangeArrowheads="1"/>
          </p:cNvSpPr>
          <p:nvPr>
            <p:ph type="ftr" sz="quarter" idx="11"/>
          </p:nvPr>
        </p:nvSpPr>
        <p:spPr>
          <a:ln/>
        </p:spPr>
        <p:txBody>
          <a:bodyPr/>
          <a:lstStyle>
            <a:lvl1pPr>
              <a:defRPr/>
            </a:lvl1pPr>
          </a:lstStyle>
          <a:p>
            <a:pPr>
              <a:defRPr/>
            </a:pPr>
            <a:r>
              <a:rPr lang="de-DE"/>
              <a:t>Dienststelle</a:t>
            </a:r>
          </a:p>
        </p:txBody>
      </p:sp>
    </p:spTree>
    <p:extLst>
      <p:ext uri="{BB962C8B-B14F-4D97-AF65-F5344CB8AC3E}">
        <p14:creationId xmlns:p14="http://schemas.microsoft.com/office/powerpoint/2010/main" val="37983913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4"/>
          <p:cNvSpPr>
            <a:spLocks noGrp="1" noChangeArrowheads="1"/>
          </p:cNvSpPr>
          <p:nvPr>
            <p:ph type="dt" sz="half" idx="10"/>
          </p:nvPr>
        </p:nvSpPr>
        <p:spPr>
          <a:ln/>
        </p:spPr>
        <p:txBody>
          <a:bodyPr/>
          <a:lstStyle>
            <a:lvl1pPr>
              <a:defRPr/>
            </a:lvl1pPr>
          </a:lstStyle>
          <a:p>
            <a:pPr>
              <a:defRPr/>
            </a:pPr>
            <a:fld id="{8E388AAD-A7A5-437C-B805-AE3C513E08A4}" type="datetime2">
              <a:rPr lang="de-DE"/>
              <a:pPr>
                <a:defRPr/>
              </a:pPr>
              <a:t>Donnerstag, 14. November 2019</a:t>
            </a:fld>
            <a:endParaRPr lang="de-DE" dirty="0"/>
          </a:p>
        </p:txBody>
      </p:sp>
      <p:sp>
        <p:nvSpPr>
          <p:cNvPr id="8" name="Rectangle 5"/>
          <p:cNvSpPr>
            <a:spLocks noGrp="1" noChangeArrowheads="1"/>
          </p:cNvSpPr>
          <p:nvPr>
            <p:ph type="ftr" sz="quarter" idx="11"/>
          </p:nvPr>
        </p:nvSpPr>
        <p:spPr>
          <a:ln/>
        </p:spPr>
        <p:txBody>
          <a:bodyPr/>
          <a:lstStyle>
            <a:lvl1pPr>
              <a:defRPr/>
            </a:lvl1pPr>
          </a:lstStyle>
          <a:p>
            <a:pPr>
              <a:defRPr/>
            </a:pPr>
            <a:r>
              <a:rPr lang="de-DE"/>
              <a:t>Dienststelle</a:t>
            </a:r>
          </a:p>
        </p:txBody>
      </p:sp>
    </p:spTree>
    <p:extLst>
      <p:ext uri="{BB962C8B-B14F-4D97-AF65-F5344CB8AC3E}">
        <p14:creationId xmlns:p14="http://schemas.microsoft.com/office/powerpoint/2010/main" val="2277654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Rectangle 4"/>
          <p:cNvSpPr>
            <a:spLocks noGrp="1" noChangeArrowheads="1"/>
          </p:cNvSpPr>
          <p:nvPr>
            <p:ph type="dt" sz="half" idx="10"/>
          </p:nvPr>
        </p:nvSpPr>
        <p:spPr>
          <a:ln/>
        </p:spPr>
        <p:txBody>
          <a:bodyPr/>
          <a:lstStyle>
            <a:lvl1pPr>
              <a:defRPr/>
            </a:lvl1pPr>
          </a:lstStyle>
          <a:p>
            <a:pPr>
              <a:defRPr/>
            </a:pPr>
            <a:fld id="{3855DCAD-3473-4AB9-8680-67BF61B9DF73}" type="datetime2">
              <a:rPr lang="de-DE"/>
              <a:pPr>
                <a:defRPr/>
              </a:pPr>
              <a:t>Donnerstag, 14. November 2019</a:t>
            </a:fld>
            <a:endParaRPr lang="de-DE" dirty="0"/>
          </a:p>
        </p:txBody>
      </p:sp>
      <p:sp>
        <p:nvSpPr>
          <p:cNvPr id="4" name="Rectangle 5"/>
          <p:cNvSpPr>
            <a:spLocks noGrp="1" noChangeArrowheads="1"/>
          </p:cNvSpPr>
          <p:nvPr>
            <p:ph type="ftr" sz="quarter" idx="11"/>
          </p:nvPr>
        </p:nvSpPr>
        <p:spPr>
          <a:ln/>
        </p:spPr>
        <p:txBody>
          <a:bodyPr/>
          <a:lstStyle>
            <a:lvl1pPr>
              <a:defRPr/>
            </a:lvl1pPr>
          </a:lstStyle>
          <a:p>
            <a:pPr>
              <a:defRPr/>
            </a:pPr>
            <a:r>
              <a:rPr lang="de-DE"/>
              <a:t>Dienststelle</a:t>
            </a:r>
          </a:p>
        </p:txBody>
      </p:sp>
    </p:spTree>
    <p:extLst>
      <p:ext uri="{BB962C8B-B14F-4D97-AF65-F5344CB8AC3E}">
        <p14:creationId xmlns:p14="http://schemas.microsoft.com/office/powerpoint/2010/main" val="18109813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C3B86DD9-5FF8-4E49-A2C3-93A9A0378711}" type="datetime2">
              <a:rPr lang="de-DE"/>
              <a:pPr>
                <a:defRPr/>
              </a:pPr>
              <a:t>Donnerstag, 14. November 2019</a:t>
            </a:fld>
            <a:endParaRPr lang="de-DE" dirty="0"/>
          </a:p>
        </p:txBody>
      </p:sp>
      <p:sp>
        <p:nvSpPr>
          <p:cNvPr id="3" name="Rectangle 5"/>
          <p:cNvSpPr>
            <a:spLocks noGrp="1" noChangeArrowheads="1"/>
          </p:cNvSpPr>
          <p:nvPr>
            <p:ph type="ftr" sz="quarter" idx="11"/>
          </p:nvPr>
        </p:nvSpPr>
        <p:spPr>
          <a:ln/>
        </p:spPr>
        <p:txBody>
          <a:bodyPr/>
          <a:lstStyle>
            <a:lvl1pPr>
              <a:defRPr/>
            </a:lvl1pPr>
          </a:lstStyle>
          <a:p>
            <a:pPr>
              <a:defRPr/>
            </a:pPr>
            <a:r>
              <a:rPr lang="de-DE"/>
              <a:t>Dienststelle</a:t>
            </a:r>
          </a:p>
        </p:txBody>
      </p:sp>
    </p:spTree>
    <p:extLst>
      <p:ext uri="{BB962C8B-B14F-4D97-AF65-F5344CB8AC3E}">
        <p14:creationId xmlns:p14="http://schemas.microsoft.com/office/powerpoint/2010/main" val="808597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4"/>
          <p:cNvSpPr>
            <a:spLocks noGrp="1" noChangeArrowheads="1"/>
          </p:cNvSpPr>
          <p:nvPr>
            <p:ph type="dt" sz="half" idx="10"/>
          </p:nvPr>
        </p:nvSpPr>
        <p:spPr>
          <a:ln/>
        </p:spPr>
        <p:txBody>
          <a:bodyPr/>
          <a:lstStyle>
            <a:lvl1pPr>
              <a:defRPr/>
            </a:lvl1pPr>
          </a:lstStyle>
          <a:p>
            <a:pPr>
              <a:defRPr/>
            </a:pPr>
            <a:fld id="{16588FC7-0182-4F49-981D-ACBD5EB5EAA5}" type="datetime2">
              <a:rPr lang="de-DE"/>
              <a:pPr>
                <a:defRPr/>
              </a:pPr>
              <a:t>Donnerstag, 14. November 2019</a:t>
            </a:fld>
            <a:endParaRPr lang="de-DE" dirty="0"/>
          </a:p>
        </p:txBody>
      </p:sp>
      <p:sp>
        <p:nvSpPr>
          <p:cNvPr id="6" name="Rectangle 5"/>
          <p:cNvSpPr>
            <a:spLocks noGrp="1" noChangeArrowheads="1"/>
          </p:cNvSpPr>
          <p:nvPr>
            <p:ph type="ftr" sz="quarter" idx="11"/>
          </p:nvPr>
        </p:nvSpPr>
        <p:spPr>
          <a:ln/>
        </p:spPr>
        <p:txBody>
          <a:bodyPr/>
          <a:lstStyle>
            <a:lvl1pPr>
              <a:defRPr/>
            </a:lvl1pPr>
          </a:lstStyle>
          <a:p>
            <a:pPr>
              <a:defRPr/>
            </a:pPr>
            <a:r>
              <a:rPr lang="de-DE"/>
              <a:t>Dienststelle</a:t>
            </a:r>
          </a:p>
        </p:txBody>
      </p:sp>
    </p:spTree>
    <p:extLst>
      <p:ext uri="{BB962C8B-B14F-4D97-AF65-F5344CB8AC3E}">
        <p14:creationId xmlns:p14="http://schemas.microsoft.com/office/powerpoint/2010/main" val="41495526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dirty="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4"/>
          <p:cNvSpPr>
            <a:spLocks noGrp="1" noChangeArrowheads="1"/>
          </p:cNvSpPr>
          <p:nvPr>
            <p:ph type="dt" sz="half" idx="10"/>
          </p:nvPr>
        </p:nvSpPr>
        <p:spPr>
          <a:ln/>
        </p:spPr>
        <p:txBody>
          <a:bodyPr/>
          <a:lstStyle>
            <a:lvl1pPr>
              <a:defRPr/>
            </a:lvl1pPr>
          </a:lstStyle>
          <a:p>
            <a:pPr>
              <a:defRPr/>
            </a:pPr>
            <a:fld id="{E061867A-87F8-4781-B0FE-B1AE979BC3F1}" type="datetime2">
              <a:rPr lang="de-DE"/>
              <a:pPr>
                <a:defRPr/>
              </a:pPr>
              <a:t>Donnerstag, 14. November 2019</a:t>
            </a:fld>
            <a:endParaRPr lang="de-DE" dirty="0"/>
          </a:p>
        </p:txBody>
      </p:sp>
      <p:sp>
        <p:nvSpPr>
          <p:cNvPr id="6" name="Rectangle 5"/>
          <p:cNvSpPr>
            <a:spLocks noGrp="1" noChangeArrowheads="1"/>
          </p:cNvSpPr>
          <p:nvPr>
            <p:ph type="ftr" sz="quarter" idx="11"/>
          </p:nvPr>
        </p:nvSpPr>
        <p:spPr>
          <a:ln/>
        </p:spPr>
        <p:txBody>
          <a:bodyPr/>
          <a:lstStyle>
            <a:lvl1pPr>
              <a:defRPr/>
            </a:lvl1pPr>
          </a:lstStyle>
          <a:p>
            <a:pPr>
              <a:defRPr/>
            </a:pPr>
            <a:r>
              <a:rPr lang="de-DE"/>
              <a:t>Dienststelle</a:t>
            </a:r>
          </a:p>
        </p:txBody>
      </p:sp>
    </p:spTree>
    <p:extLst>
      <p:ext uri="{BB962C8B-B14F-4D97-AF65-F5344CB8AC3E}">
        <p14:creationId xmlns:p14="http://schemas.microsoft.com/office/powerpoint/2010/main" val="1530139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a:ln/>
        </p:spPr>
        <p:txBody>
          <a:bodyPr/>
          <a:lstStyle>
            <a:lvl1pPr>
              <a:defRPr/>
            </a:lvl1pPr>
          </a:lstStyle>
          <a:p>
            <a:pPr>
              <a:defRPr/>
            </a:pPr>
            <a:fld id="{0FC6EBFA-2D8D-452E-84D0-FBEF4648E490}" type="datetime2">
              <a:rPr lang="de-DE"/>
              <a:pPr>
                <a:defRPr/>
              </a:pPr>
              <a:t>Donnerstag, 14. November 2019</a:t>
            </a:fld>
            <a:endParaRPr lang="de-DE" dirty="0"/>
          </a:p>
        </p:txBody>
      </p:sp>
      <p:sp>
        <p:nvSpPr>
          <p:cNvPr id="5" name="Rectangle 5"/>
          <p:cNvSpPr>
            <a:spLocks noGrp="1" noChangeArrowheads="1"/>
          </p:cNvSpPr>
          <p:nvPr>
            <p:ph type="ftr" sz="quarter" idx="11"/>
          </p:nvPr>
        </p:nvSpPr>
        <p:spPr>
          <a:ln/>
        </p:spPr>
        <p:txBody>
          <a:bodyPr/>
          <a:lstStyle>
            <a:lvl1pPr>
              <a:defRPr/>
            </a:lvl1pPr>
          </a:lstStyle>
          <a:p>
            <a:pPr>
              <a:defRPr/>
            </a:pPr>
            <a:r>
              <a:rPr lang="de-DE"/>
              <a:t>Dienststelle</a:t>
            </a:r>
          </a:p>
        </p:txBody>
      </p:sp>
    </p:spTree>
    <p:extLst>
      <p:ext uri="{BB962C8B-B14F-4D97-AF65-F5344CB8AC3E}">
        <p14:creationId xmlns:p14="http://schemas.microsoft.com/office/powerpoint/2010/main" val="25263965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361113" y="838200"/>
            <a:ext cx="1943100" cy="5257800"/>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531813" y="838200"/>
            <a:ext cx="5676900" cy="5257800"/>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a:ln/>
        </p:spPr>
        <p:txBody>
          <a:bodyPr/>
          <a:lstStyle>
            <a:lvl1pPr>
              <a:defRPr/>
            </a:lvl1pPr>
          </a:lstStyle>
          <a:p>
            <a:pPr>
              <a:defRPr/>
            </a:pPr>
            <a:fld id="{D1606B8D-6984-471B-9DEF-6C4A5209C435}" type="datetime2">
              <a:rPr lang="de-DE"/>
              <a:pPr>
                <a:defRPr/>
              </a:pPr>
              <a:t>Donnerstag, 14. November 2019</a:t>
            </a:fld>
            <a:endParaRPr lang="de-DE" dirty="0"/>
          </a:p>
        </p:txBody>
      </p:sp>
      <p:sp>
        <p:nvSpPr>
          <p:cNvPr id="5" name="Rectangle 5"/>
          <p:cNvSpPr>
            <a:spLocks noGrp="1" noChangeArrowheads="1"/>
          </p:cNvSpPr>
          <p:nvPr>
            <p:ph type="ftr" sz="quarter" idx="11"/>
          </p:nvPr>
        </p:nvSpPr>
        <p:spPr>
          <a:ln/>
        </p:spPr>
        <p:txBody>
          <a:bodyPr/>
          <a:lstStyle>
            <a:lvl1pPr>
              <a:defRPr/>
            </a:lvl1pPr>
          </a:lstStyle>
          <a:p>
            <a:pPr>
              <a:defRPr/>
            </a:pPr>
            <a:r>
              <a:rPr lang="de-DE"/>
              <a:t>Dienststelle</a:t>
            </a:r>
          </a:p>
        </p:txBody>
      </p:sp>
    </p:spTree>
    <p:extLst>
      <p:ext uri="{BB962C8B-B14F-4D97-AF65-F5344CB8AC3E}">
        <p14:creationId xmlns:p14="http://schemas.microsoft.com/office/powerpoint/2010/main" val="18733980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4" name="Rectangle 7"/>
          <p:cNvSpPr>
            <a:spLocks noChangeArrowheads="1"/>
          </p:cNvSpPr>
          <p:nvPr userDrawn="1"/>
        </p:nvSpPr>
        <p:spPr bwMode="auto">
          <a:xfrm>
            <a:off x="293688" y="2679700"/>
            <a:ext cx="8853487" cy="4203700"/>
          </a:xfrm>
          <a:prstGeom prst="rect">
            <a:avLst/>
          </a:prstGeom>
          <a:solidFill>
            <a:srgbClr val="24489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de-DE" altLang="de-DE" sz="4800" b="0" i="0" u="none" strike="noStrike" kern="1200" cap="none" spc="0" normalizeH="0" baseline="0" noProof="0" dirty="0" smtClean="0">
              <a:ln>
                <a:noFill/>
              </a:ln>
              <a:solidFill>
                <a:srgbClr val="244894"/>
              </a:solidFill>
              <a:effectLst/>
              <a:uLnTx/>
              <a:uFillTx/>
              <a:latin typeface="Times" charset="0"/>
              <a:ea typeface="+mn-ea"/>
              <a:cs typeface="+mn-cs"/>
            </a:endParaRPr>
          </a:p>
        </p:txBody>
      </p:sp>
      <p:pic>
        <p:nvPicPr>
          <p:cNvPr id="5" name="Picture 8" descr="Streifen"/>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373063"/>
            <a:ext cx="290513"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descr="HM_RGB"/>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53400" y="376238"/>
            <a:ext cx="6381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4"/>
          <p:cNvSpPr txBox="1">
            <a:spLocks noChangeArrowheads="1"/>
          </p:cNvSpPr>
          <p:nvPr userDrawn="1"/>
        </p:nvSpPr>
        <p:spPr bwMode="auto">
          <a:xfrm>
            <a:off x="914400" y="5715000"/>
            <a:ext cx="3352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de-DE" altLang="de-DE" sz="2400" b="0" i="0" u="none" strike="noStrike" kern="1200" cap="none" spc="0" normalizeH="0" baseline="0" noProof="0" dirty="0" smtClean="0">
              <a:ln>
                <a:noFill/>
              </a:ln>
              <a:solidFill>
                <a:srgbClr val="000000"/>
              </a:solidFill>
              <a:effectLst/>
              <a:uLnTx/>
              <a:uFillTx/>
              <a:latin typeface="Times New Roman" pitchFamily="18" charset="0"/>
              <a:ea typeface="+mn-ea"/>
              <a:cs typeface="+mn-cs"/>
            </a:endParaRPr>
          </a:p>
        </p:txBody>
      </p:sp>
      <p:sp>
        <p:nvSpPr>
          <p:cNvPr id="8" name="Text Box 16"/>
          <p:cNvSpPr txBox="1">
            <a:spLocks noChangeArrowheads="1"/>
          </p:cNvSpPr>
          <p:nvPr userDrawn="1"/>
        </p:nvSpPr>
        <p:spPr bwMode="auto">
          <a:xfrm>
            <a:off x="531813" y="293688"/>
            <a:ext cx="19589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200" b="1" i="0" u="none" strike="noStrike" kern="1200" cap="none" spc="0" normalizeH="0" baseline="0" noProof="0" dirty="0" smtClean="0">
                <a:ln>
                  <a:noFill/>
                </a:ln>
                <a:solidFill>
                  <a:srgbClr val="244894"/>
                </a:solidFill>
                <a:effectLst/>
                <a:uLnTx/>
                <a:uFillTx/>
                <a:latin typeface="Arial" charset="0"/>
                <a:ea typeface="+mn-ea"/>
                <a:cs typeface="+mn-cs"/>
              </a:rPr>
              <a:t>Hessische Staatskanzlei</a:t>
            </a:r>
          </a:p>
        </p:txBody>
      </p:sp>
      <p:sp>
        <p:nvSpPr>
          <p:cNvPr id="3074" name="Rectangle 2"/>
          <p:cNvSpPr>
            <a:spLocks noGrp="1" noChangeArrowheads="1"/>
          </p:cNvSpPr>
          <p:nvPr>
            <p:ph type="ctrTitle"/>
          </p:nvPr>
        </p:nvSpPr>
        <p:spPr>
          <a:xfrm>
            <a:off x="531813" y="1668463"/>
            <a:ext cx="7772400" cy="1143000"/>
          </a:xfrm>
        </p:spPr>
        <p:txBody>
          <a:bodyPr anchor="ctr"/>
          <a:lstStyle>
            <a:lvl1pPr>
              <a:defRPr/>
            </a:lvl1pPr>
          </a:lstStyle>
          <a:p>
            <a:r>
              <a:rPr lang="de-DE"/>
              <a:t>Einzeiliger oder zweizeiliger</a:t>
            </a:r>
            <a:br>
              <a:rPr lang="de-DE"/>
            </a:br>
            <a:r>
              <a:rPr lang="de-DE"/>
              <a:t>Titel</a:t>
            </a:r>
          </a:p>
        </p:txBody>
      </p:sp>
      <p:sp>
        <p:nvSpPr>
          <p:cNvPr id="3075" name="Rectangle 3"/>
          <p:cNvSpPr>
            <a:spLocks noGrp="1" noChangeArrowheads="1"/>
          </p:cNvSpPr>
          <p:nvPr>
            <p:ph type="subTitle" idx="1"/>
          </p:nvPr>
        </p:nvSpPr>
        <p:spPr>
          <a:xfrm>
            <a:off x="531813" y="3122613"/>
            <a:ext cx="6400800" cy="1752600"/>
          </a:xfrm>
        </p:spPr>
        <p:txBody>
          <a:bodyPr/>
          <a:lstStyle>
            <a:lvl1pPr marL="0" indent="0">
              <a:defRPr sz="2400">
                <a:solidFill>
                  <a:schemeClr val="bg1"/>
                </a:solidFill>
              </a:defRPr>
            </a:lvl1pPr>
          </a:lstStyle>
          <a:p>
            <a:r>
              <a:rPr lang="de-DE"/>
              <a:t>Untertitel der Präsentation</a:t>
            </a:r>
          </a:p>
        </p:txBody>
      </p:sp>
      <p:sp>
        <p:nvSpPr>
          <p:cNvPr id="9" name="Rectangle 18"/>
          <p:cNvSpPr>
            <a:spLocks noGrp="1" noChangeArrowheads="1"/>
          </p:cNvSpPr>
          <p:nvPr>
            <p:ph type="dt" sz="half" idx="10"/>
          </p:nvPr>
        </p:nvSpPr>
        <p:spPr>
          <a:xfrm>
            <a:off x="609600" y="6324600"/>
            <a:ext cx="4419600" cy="381000"/>
          </a:xfrm>
        </p:spPr>
        <p:txBody>
          <a:bodyPr lIns="0" tIns="0" rIns="0" bIns="0"/>
          <a:lstStyle>
            <a:lvl1pPr eaLnBrk="0" hangingPunct="0">
              <a:defRPr sz="1200">
                <a:solidFill>
                  <a:schemeClr val="bg1"/>
                </a:solidFill>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DE" sz="1200" b="0" i="0" u="none" strike="noStrike" kern="1200" cap="none" spc="0" normalizeH="0" baseline="0" noProof="0">
                <a:ln>
                  <a:noFill/>
                </a:ln>
                <a:solidFill>
                  <a:srgbClr val="FFFFFF"/>
                </a:solidFill>
                <a:effectLst/>
                <a:uLnTx/>
                <a:uFillTx/>
                <a:latin typeface="Arial"/>
                <a:ea typeface="+mn-ea"/>
                <a:cs typeface="+mn-cs"/>
              </a:rPr>
              <a:t>Wiesbaden, den </a:t>
            </a:r>
            <a:fld id="{2D3DD764-1B45-4883-9436-F26780D8D6D9}" type="datetime4">
              <a:rPr kumimoji="0" lang="de-DE" sz="1200" b="0" i="0" u="none" strike="noStrike" kern="1200" cap="none" spc="0" normalizeH="0" baseline="0" noProof="0">
                <a:ln>
                  <a:noFill/>
                </a:ln>
                <a:solidFill>
                  <a:srgbClr val="FFFFFF"/>
                </a:solidFill>
                <a:effectLst/>
                <a:uLnTx/>
                <a:uFillTx/>
                <a:latin typeface="Arial"/>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14. November 2019</a:t>
            </a:fld>
            <a:endParaRPr kumimoji="0" lang="de-DE" sz="12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6587195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Titelmasterformat durch Klicken bearbeiten</a:t>
            </a:r>
            <a:endParaRPr lang="de-DE" dirty="0"/>
          </a:p>
        </p:txBody>
      </p:sp>
      <p:sp>
        <p:nvSpPr>
          <p:cNvPr id="3" name="Inhaltsplatzhalter 2"/>
          <p:cNvSpPr>
            <a:spLocks noGrp="1"/>
          </p:cNvSpPr>
          <p:nvPr>
            <p:ph idx="1"/>
          </p:nvPr>
        </p:nvSpPr>
        <p:spPr/>
        <p:txBody>
          <a:bodyPr/>
          <a:lstStyle>
            <a:lvl1pPr>
              <a:defRPr>
                <a:solidFill>
                  <a:schemeClr val="tx1"/>
                </a:solidFill>
              </a:defRPr>
            </a:lvl1pPr>
            <a:lvl2pPr marL="914400" indent="-457200">
              <a:buFont typeface="Arial" panose="020B0604020202020204" pitchFamily="34" charset="0"/>
              <a:buChar char="•"/>
              <a:defRPr sz="1800">
                <a:latin typeface="+mn-lt"/>
              </a:defRPr>
            </a:lvl2pPr>
            <a:lvl3pPr marL="1257300" indent="-342900">
              <a:buFont typeface="Courier New" panose="02070309020205020404" pitchFamily="49" charset="0"/>
              <a:buChar char="o"/>
              <a:defRPr sz="1800">
                <a:latin typeface="+mn-lt"/>
              </a:defRPr>
            </a:lvl3pPr>
          </a:lstStyle>
          <a:p>
            <a:pPr lvl="0"/>
            <a:r>
              <a:rPr lang="de-DE" dirty="0" smtClean="0"/>
              <a:t>Textmasterformate durch Klicken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Datumsplatzhalter 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944DDD71-427B-4D43-9676-FF596FE8F066}" type="datetime2">
              <a:rPr kumimoji="0" lang="de-DE" sz="1000" b="0" i="0" u="none" strike="noStrike" kern="1200" cap="none" spc="0" normalizeH="0" baseline="0" noProof="0">
                <a:ln>
                  <a:noFill/>
                </a:ln>
                <a:solidFill>
                  <a:srgbClr val="3333CC"/>
                </a:solidFill>
                <a:effectLst/>
                <a:uLnTx/>
                <a:uFillTx/>
                <a:latin typeface="Arial"/>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Donnerstag, 14. November 2019</a:t>
            </a:fld>
            <a:endParaRPr kumimoji="0" lang="de-DE" sz="1000" b="0" i="0" u="none" strike="noStrike" kern="1200" cap="none" spc="0" normalizeH="0" baseline="0" noProof="0" dirty="0">
              <a:ln>
                <a:noFill/>
              </a:ln>
              <a:solidFill>
                <a:srgbClr val="3333CC"/>
              </a:solidFill>
              <a:effectLst/>
              <a:uLnTx/>
              <a:uFillTx/>
              <a:latin typeface="Arial"/>
              <a:ea typeface="+mn-ea"/>
              <a:cs typeface="+mn-cs"/>
            </a:endParaRPr>
          </a:p>
        </p:txBody>
      </p:sp>
      <p:sp>
        <p:nvSpPr>
          <p:cNvPr id="5" name="Fußzeilenplatzhalter 4"/>
          <p:cNvSpPr>
            <a:spLocks noGrp="1"/>
          </p:cNvSpPr>
          <p:nvPr>
            <p:ph type="ftr" sz="quarter" idx="11"/>
          </p:nvPr>
        </p:nvSpPr>
        <p:spPr/>
        <p:txBody>
          <a:bodyPr/>
          <a:lstStyle>
            <a:lvl1pPr>
              <a:defRPr sz="1200" b="1"/>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200" b="1" i="0" u="none" strike="noStrike" kern="1200" cap="none" spc="0" normalizeH="0" baseline="0" noProof="0">
                <a:ln>
                  <a:noFill/>
                </a:ln>
                <a:solidFill>
                  <a:srgbClr val="244894"/>
                </a:solidFill>
                <a:effectLst/>
                <a:uLnTx/>
                <a:uFillTx/>
                <a:latin typeface="Arial"/>
                <a:ea typeface="+mn-ea"/>
                <a:cs typeface="+mn-cs"/>
              </a:rPr>
              <a:t>Hessisches Kultusministerium</a:t>
            </a:r>
          </a:p>
        </p:txBody>
      </p:sp>
    </p:spTree>
    <p:extLst>
      <p:ext uri="{BB962C8B-B14F-4D97-AF65-F5344CB8AC3E}">
        <p14:creationId xmlns:p14="http://schemas.microsoft.com/office/powerpoint/2010/main" val="1961067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D271826F-DF0D-41C5-B3ED-8BB682026172}" type="datetime2">
              <a:rPr kumimoji="0" lang="de-DE" sz="1000" b="0" i="0" u="none" strike="noStrike" kern="1200" cap="none" spc="0" normalizeH="0" baseline="0" noProof="0">
                <a:ln>
                  <a:noFill/>
                </a:ln>
                <a:solidFill>
                  <a:srgbClr val="3333CC"/>
                </a:solidFill>
                <a:effectLst/>
                <a:uLnTx/>
                <a:uFillTx/>
                <a:latin typeface="Arial"/>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Donnerstag, 14. November 2019</a:t>
            </a:fld>
            <a:endParaRPr kumimoji="0" lang="de-DE" sz="1000" b="0" i="0" u="none" strike="noStrike" kern="1200" cap="none" spc="0" normalizeH="0" baseline="0" noProof="0" dirty="0">
              <a:ln>
                <a:noFill/>
              </a:ln>
              <a:solidFill>
                <a:srgbClr val="3333CC"/>
              </a:solidFill>
              <a:effectLst/>
              <a:uLnTx/>
              <a:uFillTx/>
              <a:latin typeface="Arial"/>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000" b="0" i="0" u="none" strike="noStrike" kern="1200" cap="none" spc="0" normalizeH="0" baseline="0" noProof="0">
                <a:ln>
                  <a:noFill/>
                </a:ln>
                <a:solidFill>
                  <a:srgbClr val="244894"/>
                </a:solidFill>
                <a:effectLst/>
                <a:uLnTx/>
                <a:uFillTx/>
                <a:latin typeface="Arial"/>
                <a:ea typeface="+mn-ea"/>
                <a:cs typeface="+mn-cs"/>
              </a:rPr>
              <a:t>Dienststelle</a:t>
            </a:r>
          </a:p>
        </p:txBody>
      </p:sp>
    </p:spTree>
    <p:extLst>
      <p:ext uri="{BB962C8B-B14F-4D97-AF65-F5344CB8AC3E}">
        <p14:creationId xmlns:p14="http://schemas.microsoft.com/office/powerpoint/2010/main" val="1701464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531813"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494213"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986DA0C7-D72F-45E8-BC97-0897B5CAE8AD}" type="datetime2">
              <a:rPr kumimoji="0" lang="de-DE" sz="1000" b="0" i="0" u="none" strike="noStrike" kern="1200" cap="none" spc="0" normalizeH="0" baseline="0" noProof="0">
                <a:ln>
                  <a:noFill/>
                </a:ln>
                <a:solidFill>
                  <a:srgbClr val="3333CC"/>
                </a:solidFill>
                <a:effectLst/>
                <a:uLnTx/>
                <a:uFillTx/>
                <a:latin typeface="Arial"/>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Donnerstag, 14. November 2019</a:t>
            </a:fld>
            <a:endParaRPr kumimoji="0" lang="de-DE" sz="1000" b="0" i="0" u="none" strike="noStrike" kern="1200" cap="none" spc="0" normalizeH="0" baseline="0" noProof="0" dirty="0">
              <a:ln>
                <a:noFill/>
              </a:ln>
              <a:solidFill>
                <a:srgbClr val="3333CC"/>
              </a:solidFill>
              <a:effectLst/>
              <a:uLnTx/>
              <a:uFillTx/>
              <a:latin typeface="Arial"/>
              <a:ea typeface="+mn-ea"/>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000" b="0" i="0" u="none" strike="noStrike" kern="1200" cap="none" spc="0" normalizeH="0" baseline="0" noProof="0">
                <a:ln>
                  <a:noFill/>
                </a:ln>
                <a:solidFill>
                  <a:srgbClr val="244894"/>
                </a:solidFill>
                <a:effectLst/>
                <a:uLnTx/>
                <a:uFillTx/>
                <a:latin typeface="Arial"/>
                <a:ea typeface="+mn-ea"/>
                <a:cs typeface="+mn-cs"/>
              </a:rPr>
              <a:t>Dienststelle</a:t>
            </a:r>
          </a:p>
        </p:txBody>
      </p:sp>
    </p:spTree>
    <p:extLst>
      <p:ext uri="{BB962C8B-B14F-4D97-AF65-F5344CB8AC3E}">
        <p14:creationId xmlns:p14="http://schemas.microsoft.com/office/powerpoint/2010/main" val="18207211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45C5D1B6-906C-445F-A350-A80FB6E77BCE}" type="datetime2">
              <a:rPr kumimoji="0" lang="de-DE" sz="1000" b="0" i="0" u="none" strike="noStrike" kern="1200" cap="none" spc="0" normalizeH="0" baseline="0" noProof="0">
                <a:ln>
                  <a:noFill/>
                </a:ln>
                <a:solidFill>
                  <a:srgbClr val="3333CC"/>
                </a:solidFill>
                <a:effectLst/>
                <a:uLnTx/>
                <a:uFillTx/>
                <a:latin typeface="Arial"/>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Donnerstag, 14. November 2019</a:t>
            </a:fld>
            <a:endParaRPr kumimoji="0" lang="de-DE" sz="1000" b="0" i="0" u="none" strike="noStrike" kern="1200" cap="none" spc="0" normalizeH="0" baseline="0" noProof="0" dirty="0">
              <a:ln>
                <a:noFill/>
              </a:ln>
              <a:solidFill>
                <a:srgbClr val="3333CC"/>
              </a:solidFill>
              <a:effectLst/>
              <a:uLnTx/>
              <a:uFillTx/>
              <a:latin typeface="Arial"/>
              <a:ea typeface="+mn-ea"/>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000" b="0" i="0" u="none" strike="noStrike" kern="1200" cap="none" spc="0" normalizeH="0" baseline="0" noProof="0">
                <a:ln>
                  <a:noFill/>
                </a:ln>
                <a:solidFill>
                  <a:srgbClr val="244894"/>
                </a:solidFill>
                <a:effectLst/>
                <a:uLnTx/>
                <a:uFillTx/>
                <a:latin typeface="Arial"/>
                <a:ea typeface="+mn-ea"/>
                <a:cs typeface="+mn-cs"/>
              </a:rPr>
              <a:t>Dienststelle</a:t>
            </a:r>
          </a:p>
        </p:txBody>
      </p:sp>
    </p:spTree>
    <p:extLst>
      <p:ext uri="{BB962C8B-B14F-4D97-AF65-F5344CB8AC3E}">
        <p14:creationId xmlns:p14="http://schemas.microsoft.com/office/powerpoint/2010/main" val="37454449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03837E3C-AB98-4FB0-A474-5F3DA0342E9B}" type="datetime2">
              <a:rPr kumimoji="0" lang="de-DE" sz="1000" b="0" i="0" u="none" strike="noStrike" kern="1200" cap="none" spc="0" normalizeH="0" baseline="0" noProof="0">
                <a:ln>
                  <a:noFill/>
                </a:ln>
                <a:solidFill>
                  <a:srgbClr val="3333CC"/>
                </a:solidFill>
                <a:effectLst/>
                <a:uLnTx/>
                <a:uFillTx/>
                <a:latin typeface="Arial"/>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Donnerstag, 14. November 2019</a:t>
            </a:fld>
            <a:endParaRPr kumimoji="0" lang="de-DE" sz="1000" b="0" i="0" u="none" strike="noStrike" kern="1200" cap="none" spc="0" normalizeH="0" baseline="0" noProof="0" dirty="0">
              <a:ln>
                <a:noFill/>
              </a:ln>
              <a:solidFill>
                <a:srgbClr val="3333CC"/>
              </a:solidFill>
              <a:effectLst/>
              <a:uLnTx/>
              <a:uFillTx/>
              <a:latin typeface="Arial"/>
              <a:ea typeface="+mn-ea"/>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000" b="0" i="0" u="none" strike="noStrike" kern="1200" cap="none" spc="0" normalizeH="0" baseline="0" noProof="0">
                <a:ln>
                  <a:noFill/>
                </a:ln>
                <a:solidFill>
                  <a:srgbClr val="244894"/>
                </a:solidFill>
                <a:effectLst/>
                <a:uLnTx/>
                <a:uFillTx/>
                <a:latin typeface="Arial"/>
                <a:ea typeface="+mn-ea"/>
                <a:cs typeface="+mn-cs"/>
              </a:rPr>
              <a:t>Dienststelle</a:t>
            </a:r>
          </a:p>
        </p:txBody>
      </p:sp>
    </p:spTree>
    <p:extLst>
      <p:ext uri="{BB962C8B-B14F-4D97-AF65-F5344CB8AC3E}">
        <p14:creationId xmlns:p14="http://schemas.microsoft.com/office/powerpoint/2010/main" val="28649271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1CBE2DE1-A21B-4C06-B8BC-3740ED6907AB}" type="datetime2">
              <a:rPr kumimoji="0" lang="de-DE" sz="1000" b="0" i="0" u="none" strike="noStrike" kern="1200" cap="none" spc="0" normalizeH="0" baseline="0" noProof="0">
                <a:ln>
                  <a:noFill/>
                </a:ln>
                <a:solidFill>
                  <a:srgbClr val="3333CC"/>
                </a:solidFill>
                <a:effectLst/>
                <a:uLnTx/>
                <a:uFillTx/>
                <a:latin typeface="Arial"/>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Donnerstag, 14. November 2019</a:t>
            </a:fld>
            <a:endParaRPr kumimoji="0" lang="de-DE" sz="1000" b="0" i="0" u="none" strike="noStrike" kern="1200" cap="none" spc="0" normalizeH="0" baseline="0" noProof="0" dirty="0">
              <a:ln>
                <a:noFill/>
              </a:ln>
              <a:solidFill>
                <a:srgbClr val="3333CC"/>
              </a:solidFill>
              <a:effectLst/>
              <a:uLnTx/>
              <a:uFillTx/>
              <a:latin typeface="Arial"/>
              <a:ea typeface="+mn-ea"/>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000" b="0" i="0" u="none" strike="noStrike" kern="1200" cap="none" spc="0" normalizeH="0" baseline="0" noProof="0">
                <a:ln>
                  <a:noFill/>
                </a:ln>
                <a:solidFill>
                  <a:srgbClr val="244894"/>
                </a:solidFill>
                <a:effectLst/>
                <a:uLnTx/>
                <a:uFillTx/>
                <a:latin typeface="Arial"/>
                <a:ea typeface="+mn-ea"/>
                <a:cs typeface="+mn-cs"/>
              </a:rPr>
              <a:t>Dienststelle</a:t>
            </a:r>
          </a:p>
        </p:txBody>
      </p:sp>
    </p:spTree>
    <p:extLst>
      <p:ext uri="{BB962C8B-B14F-4D97-AF65-F5344CB8AC3E}">
        <p14:creationId xmlns:p14="http://schemas.microsoft.com/office/powerpoint/2010/main" val="12020875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D7E5763C-BE79-455C-B875-DA893A83C474}" type="datetime2">
              <a:rPr kumimoji="0" lang="de-DE" sz="1000" b="0" i="0" u="none" strike="noStrike" kern="1200" cap="none" spc="0" normalizeH="0" baseline="0" noProof="0">
                <a:ln>
                  <a:noFill/>
                </a:ln>
                <a:solidFill>
                  <a:srgbClr val="3333CC"/>
                </a:solidFill>
                <a:effectLst/>
                <a:uLnTx/>
                <a:uFillTx/>
                <a:latin typeface="Arial"/>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Donnerstag, 14. November 2019</a:t>
            </a:fld>
            <a:endParaRPr kumimoji="0" lang="de-DE" sz="1000" b="0" i="0" u="none" strike="noStrike" kern="1200" cap="none" spc="0" normalizeH="0" baseline="0" noProof="0" dirty="0">
              <a:ln>
                <a:noFill/>
              </a:ln>
              <a:solidFill>
                <a:srgbClr val="3333CC"/>
              </a:solidFill>
              <a:effectLst/>
              <a:uLnTx/>
              <a:uFillTx/>
              <a:latin typeface="Arial"/>
              <a:ea typeface="+mn-ea"/>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000" b="0" i="0" u="none" strike="noStrike" kern="1200" cap="none" spc="0" normalizeH="0" baseline="0" noProof="0">
                <a:ln>
                  <a:noFill/>
                </a:ln>
                <a:solidFill>
                  <a:srgbClr val="244894"/>
                </a:solidFill>
                <a:effectLst/>
                <a:uLnTx/>
                <a:uFillTx/>
                <a:latin typeface="Arial"/>
                <a:ea typeface="+mn-ea"/>
                <a:cs typeface="+mn-cs"/>
              </a:rPr>
              <a:t>Dienststelle</a:t>
            </a:r>
          </a:p>
        </p:txBody>
      </p:sp>
    </p:spTree>
    <p:extLst>
      <p:ext uri="{BB962C8B-B14F-4D97-AF65-F5344CB8AC3E}">
        <p14:creationId xmlns:p14="http://schemas.microsoft.com/office/powerpoint/2010/main" val="29000544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dirty="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B995D7AA-FD62-4072-AE83-D1CDE3E16AF4}" type="datetime2">
              <a:rPr kumimoji="0" lang="de-DE" sz="1000" b="0" i="0" u="none" strike="noStrike" kern="1200" cap="none" spc="0" normalizeH="0" baseline="0" noProof="0">
                <a:ln>
                  <a:noFill/>
                </a:ln>
                <a:solidFill>
                  <a:srgbClr val="3333CC"/>
                </a:solidFill>
                <a:effectLst/>
                <a:uLnTx/>
                <a:uFillTx/>
                <a:latin typeface="Arial"/>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Donnerstag, 14. November 2019</a:t>
            </a:fld>
            <a:endParaRPr kumimoji="0" lang="de-DE" sz="1000" b="0" i="0" u="none" strike="noStrike" kern="1200" cap="none" spc="0" normalizeH="0" baseline="0" noProof="0" dirty="0">
              <a:ln>
                <a:noFill/>
              </a:ln>
              <a:solidFill>
                <a:srgbClr val="3333CC"/>
              </a:solidFill>
              <a:effectLst/>
              <a:uLnTx/>
              <a:uFillTx/>
              <a:latin typeface="Arial"/>
              <a:ea typeface="+mn-ea"/>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000" b="0" i="0" u="none" strike="noStrike" kern="1200" cap="none" spc="0" normalizeH="0" baseline="0" noProof="0">
                <a:ln>
                  <a:noFill/>
                </a:ln>
                <a:solidFill>
                  <a:srgbClr val="244894"/>
                </a:solidFill>
                <a:effectLst/>
                <a:uLnTx/>
                <a:uFillTx/>
                <a:latin typeface="Arial"/>
                <a:ea typeface="+mn-ea"/>
                <a:cs typeface="+mn-cs"/>
              </a:rPr>
              <a:t>Dienststelle</a:t>
            </a:r>
          </a:p>
        </p:txBody>
      </p:sp>
    </p:spTree>
    <p:extLst>
      <p:ext uri="{BB962C8B-B14F-4D97-AF65-F5344CB8AC3E}">
        <p14:creationId xmlns:p14="http://schemas.microsoft.com/office/powerpoint/2010/main" val="14290508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57FE3A07-120C-42F4-B8C5-D52889987452}" type="datetime2">
              <a:rPr kumimoji="0" lang="de-DE" sz="1000" b="0" i="0" u="none" strike="noStrike" kern="1200" cap="none" spc="0" normalizeH="0" baseline="0" noProof="0">
                <a:ln>
                  <a:noFill/>
                </a:ln>
                <a:solidFill>
                  <a:srgbClr val="3333CC"/>
                </a:solidFill>
                <a:effectLst/>
                <a:uLnTx/>
                <a:uFillTx/>
                <a:latin typeface="Arial"/>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Donnerstag, 14. November 2019</a:t>
            </a:fld>
            <a:endParaRPr kumimoji="0" lang="de-DE" sz="1000" b="0" i="0" u="none" strike="noStrike" kern="1200" cap="none" spc="0" normalizeH="0" baseline="0" noProof="0" dirty="0">
              <a:ln>
                <a:noFill/>
              </a:ln>
              <a:solidFill>
                <a:srgbClr val="3333CC"/>
              </a:solidFill>
              <a:effectLst/>
              <a:uLnTx/>
              <a:uFillTx/>
              <a:latin typeface="Arial"/>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000" b="0" i="0" u="none" strike="noStrike" kern="1200" cap="none" spc="0" normalizeH="0" baseline="0" noProof="0">
                <a:ln>
                  <a:noFill/>
                </a:ln>
                <a:solidFill>
                  <a:srgbClr val="244894"/>
                </a:solidFill>
                <a:effectLst/>
                <a:uLnTx/>
                <a:uFillTx/>
                <a:latin typeface="Arial"/>
                <a:ea typeface="+mn-ea"/>
                <a:cs typeface="+mn-cs"/>
              </a:rPr>
              <a:t>Dienststelle</a:t>
            </a:r>
          </a:p>
        </p:txBody>
      </p:sp>
    </p:spTree>
    <p:extLst>
      <p:ext uri="{BB962C8B-B14F-4D97-AF65-F5344CB8AC3E}">
        <p14:creationId xmlns:p14="http://schemas.microsoft.com/office/powerpoint/2010/main" val="32931060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361113" y="838200"/>
            <a:ext cx="1943100" cy="5257800"/>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531813" y="838200"/>
            <a:ext cx="5676900" cy="5257800"/>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B59CEAD2-7972-4548-ADE6-D5825B9DD4B3}" type="datetime2">
              <a:rPr kumimoji="0" lang="de-DE" sz="1000" b="0" i="0" u="none" strike="noStrike" kern="1200" cap="none" spc="0" normalizeH="0" baseline="0" noProof="0">
                <a:ln>
                  <a:noFill/>
                </a:ln>
                <a:solidFill>
                  <a:srgbClr val="3333CC"/>
                </a:solidFill>
                <a:effectLst/>
                <a:uLnTx/>
                <a:uFillTx/>
                <a:latin typeface="Arial"/>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Donnerstag, 14. November 2019</a:t>
            </a:fld>
            <a:endParaRPr kumimoji="0" lang="de-DE" sz="1000" b="0" i="0" u="none" strike="noStrike" kern="1200" cap="none" spc="0" normalizeH="0" baseline="0" noProof="0" dirty="0">
              <a:ln>
                <a:noFill/>
              </a:ln>
              <a:solidFill>
                <a:srgbClr val="3333CC"/>
              </a:solidFill>
              <a:effectLst/>
              <a:uLnTx/>
              <a:uFillTx/>
              <a:latin typeface="Arial"/>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000" b="0" i="0" u="none" strike="noStrike" kern="1200" cap="none" spc="0" normalizeH="0" baseline="0" noProof="0">
                <a:ln>
                  <a:noFill/>
                </a:ln>
                <a:solidFill>
                  <a:srgbClr val="244894"/>
                </a:solidFill>
                <a:effectLst/>
                <a:uLnTx/>
                <a:uFillTx/>
                <a:latin typeface="Arial"/>
                <a:ea typeface="+mn-ea"/>
                <a:cs typeface="+mn-cs"/>
              </a:rPr>
              <a:t>Dienststelle</a:t>
            </a:r>
          </a:p>
        </p:txBody>
      </p:sp>
    </p:spTree>
    <p:extLst>
      <p:ext uri="{BB962C8B-B14F-4D97-AF65-F5344CB8AC3E}">
        <p14:creationId xmlns:p14="http://schemas.microsoft.com/office/powerpoint/2010/main" val="4100483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4" name="Rectangle 7"/>
          <p:cNvSpPr>
            <a:spLocks noChangeArrowheads="1"/>
          </p:cNvSpPr>
          <p:nvPr userDrawn="1"/>
        </p:nvSpPr>
        <p:spPr bwMode="auto">
          <a:xfrm>
            <a:off x="293688" y="2679700"/>
            <a:ext cx="8853487" cy="4203700"/>
          </a:xfrm>
          <a:prstGeom prst="rect">
            <a:avLst/>
          </a:prstGeom>
          <a:solidFill>
            <a:srgbClr val="24489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de-DE" altLang="de-DE" sz="4800" b="0" i="0" u="none" strike="noStrike" kern="1200" cap="none" spc="0" normalizeH="0" baseline="0" noProof="0" dirty="0" smtClean="0">
              <a:ln>
                <a:noFill/>
              </a:ln>
              <a:solidFill>
                <a:srgbClr val="244894"/>
              </a:solidFill>
              <a:effectLst/>
              <a:uLnTx/>
              <a:uFillTx/>
              <a:latin typeface="Times" charset="0"/>
              <a:ea typeface="+mn-ea"/>
              <a:cs typeface="+mn-cs"/>
            </a:endParaRPr>
          </a:p>
        </p:txBody>
      </p:sp>
      <p:pic>
        <p:nvPicPr>
          <p:cNvPr id="5" name="Picture 8" descr="Streifen"/>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373063"/>
            <a:ext cx="290513"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descr="HM_RGB"/>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53400" y="376238"/>
            <a:ext cx="6381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4"/>
          <p:cNvSpPr txBox="1">
            <a:spLocks noChangeArrowheads="1"/>
          </p:cNvSpPr>
          <p:nvPr userDrawn="1"/>
        </p:nvSpPr>
        <p:spPr bwMode="auto">
          <a:xfrm>
            <a:off x="914400" y="5715000"/>
            <a:ext cx="3352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de-DE" altLang="de-DE" sz="2400" b="0" i="0" u="none" strike="noStrike" kern="1200" cap="none" spc="0" normalizeH="0" baseline="0" noProof="0" dirty="0" smtClean="0">
              <a:ln>
                <a:noFill/>
              </a:ln>
              <a:solidFill>
                <a:srgbClr val="000000"/>
              </a:solidFill>
              <a:effectLst/>
              <a:uLnTx/>
              <a:uFillTx/>
              <a:latin typeface="Times New Roman" pitchFamily="18" charset="0"/>
              <a:ea typeface="+mn-ea"/>
              <a:cs typeface="+mn-cs"/>
            </a:endParaRPr>
          </a:p>
        </p:txBody>
      </p:sp>
      <p:sp>
        <p:nvSpPr>
          <p:cNvPr id="8" name="Text Box 16"/>
          <p:cNvSpPr txBox="1">
            <a:spLocks noChangeArrowheads="1"/>
          </p:cNvSpPr>
          <p:nvPr userDrawn="1"/>
        </p:nvSpPr>
        <p:spPr bwMode="auto">
          <a:xfrm>
            <a:off x="531813" y="293688"/>
            <a:ext cx="19589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200" b="1" i="0" u="none" strike="noStrike" kern="1200" cap="none" spc="0" normalizeH="0" baseline="0" noProof="0" dirty="0" smtClean="0">
                <a:ln>
                  <a:noFill/>
                </a:ln>
                <a:solidFill>
                  <a:srgbClr val="244894"/>
                </a:solidFill>
                <a:effectLst/>
                <a:uLnTx/>
                <a:uFillTx/>
                <a:latin typeface="Arial" charset="0"/>
                <a:ea typeface="+mn-ea"/>
                <a:cs typeface="+mn-cs"/>
              </a:rPr>
              <a:t>Hessische Staatskanzlei</a:t>
            </a:r>
          </a:p>
        </p:txBody>
      </p:sp>
      <p:sp>
        <p:nvSpPr>
          <p:cNvPr id="3074" name="Rectangle 2"/>
          <p:cNvSpPr>
            <a:spLocks noGrp="1" noChangeArrowheads="1"/>
          </p:cNvSpPr>
          <p:nvPr>
            <p:ph type="ctrTitle"/>
          </p:nvPr>
        </p:nvSpPr>
        <p:spPr>
          <a:xfrm>
            <a:off x="531813" y="1668463"/>
            <a:ext cx="7772400" cy="1143000"/>
          </a:xfrm>
        </p:spPr>
        <p:txBody>
          <a:bodyPr anchor="ctr"/>
          <a:lstStyle>
            <a:lvl1pPr>
              <a:defRPr/>
            </a:lvl1pPr>
          </a:lstStyle>
          <a:p>
            <a:r>
              <a:rPr lang="de-DE"/>
              <a:t>Einzeiliger oder zweizeiliger</a:t>
            </a:r>
            <a:br>
              <a:rPr lang="de-DE"/>
            </a:br>
            <a:r>
              <a:rPr lang="de-DE"/>
              <a:t>Titel</a:t>
            </a:r>
          </a:p>
        </p:txBody>
      </p:sp>
      <p:sp>
        <p:nvSpPr>
          <p:cNvPr id="3075" name="Rectangle 3"/>
          <p:cNvSpPr>
            <a:spLocks noGrp="1" noChangeArrowheads="1"/>
          </p:cNvSpPr>
          <p:nvPr>
            <p:ph type="subTitle" idx="1"/>
          </p:nvPr>
        </p:nvSpPr>
        <p:spPr>
          <a:xfrm>
            <a:off x="531813" y="3122613"/>
            <a:ext cx="6400800" cy="1752600"/>
          </a:xfrm>
        </p:spPr>
        <p:txBody>
          <a:bodyPr/>
          <a:lstStyle>
            <a:lvl1pPr marL="0" indent="0">
              <a:defRPr sz="2400">
                <a:solidFill>
                  <a:schemeClr val="bg1"/>
                </a:solidFill>
              </a:defRPr>
            </a:lvl1pPr>
          </a:lstStyle>
          <a:p>
            <a:r>
              <a:rPr lang="de-DE"/>
              <a:t>Untertitel der Präsentation</a:t>
            </a:r>
          </a:p>
        </p:txBody>
      </p:sp>
      <p:sp>
        <p:nvSpPr>
          <p:cNvPr id="9" name="Rectangle 18"/>
          <p:cNvSpPr>
            <a:spLocks noGrp="1" noChangeArrowheads="1"/>
          </p:cNvSpPr>
          <p:nvPr>
            <p:ph type="dt" sz="half" idx="10"/>
          </p:nvPr>
        </p:nvSpPr>
        <p:spPr>
          <a:xfrm>
            <a:off x="609600" y="6324600"/>
            <a:ext cx="4419600" cy="381000"/>
          </a:xfrm>
        </p:spPr>
        <p:txBody>
          <a:bodyPr lIns="0" tIns="0" rIns="0" bIns="0"/>
          <a:lstStyle>
            <a:lvl1pPr eaLnBrk="0" hangingPunct="0">
              <a:defRPr sz="1200">
                <a:solidFill>
                  <a:schemeClr val="bg1"/>
                </a:solidFill>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DE" sz="1200" b="0" i="0" u="none" strike="noStrike" kern="1200" cap="none" spc="0" normalizeH="0" baseline="0" noProof="0">
                <a:ln>
                  <a:noFill/>
                </a:ln>
                <a:solidFill>
                  <a:srgbClr val="FFFFFF"/>
                </a:solidFill>
                <a:effectLst/>
                <a:uLnTx/>
                <a:uFillTx/>
                <a:latin typeface="Arial"/>
                <a:ea typeface="+mn-ea"/>
                <a:cs typeface="+mn-cs"/>
              </a:rPr>
              <a:t>Wiesbaden, den </a:t>
            </a:r>
            <a:fld id="{2D3DD764-1B45-4883-9436-F26780D8D6D9}" type="datetime4">
              <a:rPr kumimoji="0" lang="de-DE" sz="1200" b="0" i="0" u="none" strike="noStrike" kern="1200" cap="none" spc="0" normalizeH="0" baseline="0" noProof="0">
                <a:ln>
                  <a:noFill/>
                </a:ln>
                <a:solidFill>
                  <a:srgbClr val="FFFFFF"/>
                </a:solidFill>
                <a:effectLst/>
                <a:uLnTx/>
                <a:uFillTx/>
                <a:latin typeface="Arial"/>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14. November 2019</a:t>
            </a:fld>
            <a:endParaRPr kumimoji="0" lang="de-DE" sz="12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4419138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Titelmasterformat durch Klicken bearbeiten</a:t>
            </a:r>
            <a:endParaRPr lang="de-DE" dirty="0"/>
          </a:p>
        </p:txBody>
      </p:sp>
      <p:sp>
        <p:nvSpPr>
          <p:cNvPr id="3" name="Inhaltsplatzhalter 2"/>
          <p:cNvSpPr>
            <a:spLocks noGrp="1"/>
          </p:cNvSpPr>
          <p:nvPr>
            <p:ph idx="1"/>
          </p:nvPr>
        </p:nvSpPr>
        <p:spPr/>
        <p:txBody>
          <a:bodyPr/>
          <a:lstStyle>
            <a:lvl1pPr>
              <a:defRPr>
                <a:solidFill>
                  <a:schemeClr val="tx1"/>
                </a:solidFill>
              </a:defRPr>
            </a:lvl1pPr>
            <a:lvl2pPr marL="914400" indent="-457200">
              <a:buFont typeface="Arial" panose="020B0604020202020204" pitchFamily="34" charset="0"/>
              <a:buChar char="•"/>
              <a:defRPr sz="1800">
                <a:latin typeface="+mn-lt"/>
              </a:defRPr>
            </a:lvl2pPr>
            <a:lvl3pPr marL="1257300" indent="-342900">
              <a:buFont typeface="Courier New" panose="02070309020205020404" pitchFamily="49" charset="0"/>
              <a:buChar char="o"/>
              <a:defRPr sz="1800">
                <a:latin typeface="+mn-lt"/>
              </a:defRPr>
            </a:lvl3pPr>
          </a:lstStyle>
          <a:p>
            <a:pPr lvl="0"/>
            <a:r>
              <a:rPr lang="de-DE" dirty="0" smtClean="0"/>
              <a:t>Textmasterformate durch Klicken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Datumsplatzhalter 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3819A90D-1B8B-4E02-8D63-7107F598FC7F}" type="datetime2">
              <a:rPr kumimoji="0" lang="de-DE" sz="1000" b="0" i="0" u="none" strike="noStrike" kern="1200" cap="none" spc="0" normalizeH="0" baseline="0" noProof="0">
                <a:ln>
                  <a:noFill/>
                </a:ln>
                <a:solidFill>
                  <a:srgbClr val="3333CC"/>
                </a:solidFill>
                <a:effectLst/>
                <a:uLnTx/>
                <a:uFillTx/>
                <a:latin typeface="Arial"/>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Donnerstag, 14. November 2019</a:t>
            </a:fld>
            <a:endParaRPr kumimoji="0" lang="de-DE" sz="1000" b="0" i="0" u="none" strike="noStrike" kern="1200" cap="none" spc="0" normalizeH="0" baseline="0" noProof="0" dirty="0">
              <a:ln>
                <a:noFill/>
              </a:ln>
              <a:solidFill>
                <a:srgbClr val="3333CC"/>
              </a:solidFill>
              <a:effectLst/>
              <a:uLnTx/>
              <a:uFillTx/>
              <a:latin typeface="Arial"/>
              <a:ea typeface="+mn-ea"/>
              <a:cs typeface="+mn-cs"/>
            </a:endParaRPr>
          </a:p>
        </p:txBody>
      </p:sp>
      <p:sp>
        <p:nvSpPr>
          <p:cNvPr id="5" name="Fußzeilenplatzhalter 4"/>
          <p:cNvSpPr>
            <a:spLocks noGrp="1"/>
          </p:cNvSpPr>
          <p:nvPr>
            <p:ph type="ftr" sz="quarter" idx="11"/>
          </p:nvPr>
        </p:nvSpPr>
        <p:spPr/>
        <p:txBody>
          <a:bodyPr/>
          <a:lstStyle>
            <a:lvl1pPr>
              <a:defRPr sz="1200" b="1"/>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200" b="1" i="0" u="none" strike="noStrike" kern="1200" cap="none" spc="0" normalizeH="0" baseline="0" noProof="0">
                <a:ln>
                  <a:noFill/>
                </a:ln>
                <a:solidFill>
                  <a:srgbClr val="244894"/>
                </a:solidFill>
                <a:effectLst/>
                <a:uLnTx/>
                <a:uFillTx/>
                <a:latin typeface="Arial"/>
                <a:ea typeface="+mn-ea"/>
                <a:cs typeface="+mn-cs"/>
              </a:rPr>
              <a:t>Hessisches Kultusministerium</a:t>
            </a:r>
          </a:p>
        </p:txBody>
      </p:sp>
    </p:spTree>
    <p:extLst>
      <p:ext uri="{BB962C8B-B14F-4D97-AF65-F5344CB8AC3E}">
        <p14:creationId xmlns:p14="http://schemas.microsoft.com/office/powerpoint/2010/main" val="37550829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D6FAA2A4-08AA-47C0-B7FC-0905AE21519D}" type="datetime2">
              <a:rPr kumimoji="0" lang="de-DE" sz="1000" b="0" i="0" u="none" strike="noStrike" kern="1200" cap="none" spc="0" normalizeH="0" baseline="0" noProof="0">
                <a:ln>
                  <a:noFill/>
                </a:ln>
                <a:solidFill>
                  <a:srgbClr val="3333CC"/>
                </a:solidFill>
                <a:effectLst/>
                <a:uLnTx/>
                <a:uFillTx/>
                <a:latin typeface="Arial"/>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Donnerstag, 14. November 2019</a:t>
            </a:fld>
            <a:endParaRPr kumimoji="0" lang="de-DE" sz="1000" b="0" i="0" u="none" strike="noStrike" kern="1200" cap="none" spc="0" normalizeH="0" baseline="0" noProof="0" dirty="0">
              <a:ln>
                <a:noFill/>
              </a:ln>
              <a:solidFill>
                <a:srgbClr val="3333CC"/>
              </a:solidFill>
              <a:effectLst/>
              <a:uLnTx/>
              <a:uFillTx/>
              <a:latin typeface="Arial"/>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000" b="0" i="0" u="none" strike="noStrike" kern="1200" cap="none" spc="0" normalizeH="0" baseline="0" noProof="0">
                <a:ln>
                  <a:noFill/>
                </a:ln>
                <a:solidFill>
                  <a:srgbClr val="244894"/>
                </a:solidFill>
                <a:effectLst/>
                <a:uLnTx/>
                <a:uFillTx/>
                <a:latin typeface="Arial"/>
                <a:ea typeface="+mn-ea"/>
                <a:cs typeface="+mn-cs"/>
              </a:rPr>
              <a:t>Dienststelle</a:t>
            </a:r>
          </a:p>
        </p:txBody>
      </p:sp>
    </p:spTree>
    <p:extLst>
      <p:ext uri="{BB962C8B-B14F-4D97-AF65-F5344CB8AC3E}">
        <p14:creationId xmlns:p14="http://schemas.microsoft.com/office/powerpoint/2010/main" val="5377939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531813"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494213"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86A8AD52-AC92-4E18-8AEA-3929CD9859E5}" type="datetime2">
              <a:rPr kumimoji="0" lang="de-DE" sz="1000" b="0" i="0" u="none" strike="noStrike" kern="1200" cap="none" spc="0" normalizeH="0" baseline="0" noProof="0">
                <a:ln>
                  <a:noFill/>
                </a:ln>
                <a:solidFill>
                  <a:srgbClr val="3333CC"/>
                </a:solidFill>
                <a:effectLst/>
                <a:uLnTx/>
                <a:uFillTx/>
                <a:latin typeface="Arial"/>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Donnerstag, 14. November 2019</a:t>
            </a:fld>
            <a:endParaRPr kumimoji="0" lang="de-DE" sz="1000" b="0" i="0" u="none" strike="noStrike" kern="1200" cap="none" spc="0" normalizeH="0" baseline="0" noProof="0" dirty="0">
              <a:ln>
                <a:noFill/>
              </a:ln>
              <a:solidFill>
                <a:srgbClr val="3333CC"/>
              </a:solidFill>
              <a:effectLst/>
              <a:uLnTx/>
              <a:uFillTx/>
              <a:latin typeface="Arial"/>
              <a:ea typeface="+mn-ea"/>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000" b="0" i="0" u="none" strike="noStrike" kern="1200" cap="none" spc="0" normalizeH="0" baseline="0" noProof="0">
                <a:ln>
                  <a:noFill/>
                </a:ln>
                <a:solidFill>
                  <a:srgbClr val="244894"/>
                </a:solidFill>
                <a:effectLst/>
                <a:uLnTx/>
                <a:uFillTx/>
                <a:latin typeface="Arial"/>
                <a:ea typeface="+mn-ea"/>
                <a:cs typeface="+mn-cs"/>
              </a:rPr>
              <a:t>Dienststelle</a:t>
            </a:r>
          </a:p>
        </p:txBody>
      </p:sp>
    </p:spTree>
    <p:extLst>
      <p:ext uri="{BB962C8B-B14F-4D97-AF65-F5344CB8AC3E}">
        <p14:creationId xmlns:p14="http://schemas.microsoft.com/office/powerpoint/2010/main" val="25574663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FB12F496-1549-42DF-B8BC-FD03F5F5B33B}" type="datetime2">
              <a:rPr kumimoji="0" lang="de-DE" sz="1000" b="0" i="0" u="none" strike="noStrike" kern="1200" cap="none" spc="0" normalizeH="0" baseline="0" noProof="0">
                <a:ln>
                  <a:noFill/>
                </a:ln>
                <a:solidFill>
                  <a:srgbClr val="3333CC"/>
                </a:solidFill>
                <a:effectLst/>
                <a:uLnTx/>
                <a:uFillTx/>
                <a:latin typeface="Arial"/>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Donnerstag, 14. November 2019</a:t>
            </a:fld>
            <a:endParaRPr kumimoji="0" lang="de-DE" sz="1000" b="0" i="0" u="none" strike="noStrike" kern="1200" cap="none" spc="0" normalizeH="0" baseline="0" noProof="0" dirty="0">
              <a:ln>
                <a:noFill/>
              </a:ln>
              <a:solidFill>
                <a:srgbClr val="3333CC"/>
              </a:solidFill>
              <a:effectLst/>
              <a:uLnTx/>
              <a:uFillTx/>
              <a:latin typeface="Arial"/>
              <a:ea typeface="+mn-ea"/>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000" b="0" i="0" u="none" strike="noStrike" kern="1200" cap="none" spc="0" normalizeH="0" baseline="0" noProof="0">
                <a:ln>
                  <a:noFill/>
                </a:ln>
                <a:solidFill>
                  <a:srgbClr val="244894"/>
                </a:solidFill>
                <a:effectLst/>
                <a:uLnTx/>
                <a:uFillTx/>
                <a:latin typeface="Arial"/>
                <a:ea typeface="+mn-ea"/>
                <a:cs typeface="+mn-cs"/>
              </a:rPr>
              <a:t>Dienststelle</a:t>
            </a:r>
          </a:p>
        </p:txBody>
      </p:sp>
    </p:spTree>
    <p:extLst>
      <p:ext uri="{BB962C8B-B14F-4D97-AF65-F5344CB8AC3E}">
        <p14:creationId xmlns:p14="http://schemas.microsoft.com/office/powerpoint/2010/main" val="24397383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5C298EC7-173D-4980-A6C5-213ABE3BECD8}" type="datetime2">
              <a:rPr kumimoji="0" lang="de-DE" sz="1000" b="0" i="0" u="none" strike="noStrike" kern="1200" cap="none" spc="0" normalizeH="0" baseline="0" noProof="0">
                <a:ln>
                  <a:noFill/>
                </a:ln>
                <a:solidFill>
                  <a:srgbClr val="3333CC"/>
                </a:solidFill>
                <a:effectLst/>
                <a:uLnTx/>
                <a:uFillTx/>
                <a:latin typeface="Arial"/>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Donnerstag, 14. November 2019</a:t>
            </a:fld>
            <a:endParaRPr kumimoji="0" lang="de-DE" sz="1000" b="0" i="0" u="none" strike="noStrike" kern="1200" cap="none" spc="0" normalizeH="0" baseline="0" noProof="0" dirty="0">
              <a:ln>
                <a:noFill/>
              </a:ln>
              <a:solidFill>
                <a:srgbClr val="3333CC"/>
              </a:solidFill>
              <a:effectLst/>
              <a:uLnTx/>
              <a:uFillTx/>
              <a:latin typeface="Arial"/>
              <a:ea typeface="+mn-ea"/>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000" b="0" i="0" u="none" strike="noStrike" kern="1200" cap="none" spc="0" normalizeH="0" baseline="0" noProof="0">
                <a:ln>
                  <a:noFill/>
                </a:ln>
                <a:solidFill>
                  <a:srgbClr val="244894"/>
                </a:solidFill>
                <a:effectLst/>
                <a:uLnTx/>
                <a:uFillTx/>
                <a:latin typeface="Arial"/>
                <a:ea typeface="+mn-ea"/>
                <a:cs typeface="+mn-cs"/>
              </a:rPr>
              <a:t>Dienststelle</a:t>
            </a:r>
          </a:p>
        </p:txBody>
      </p:sp>
    </p:spTree>
    <p:extLst>
      <p:ext uri="{BB962C8B-B14F-4D97-AF65-F5344CB8AC3E}">
        <p14:creationId xmlns:p14="http://schemas.microsoft.com/office/powerpoint/2010/main" val="15855599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4CD90412-D711-476D-8454-3D865A39D9B7}" type="datetime2">
              <a:rPr kumimoji="0" lang="de-DE" sz="1000" b="0" i="0" u="none" strike="noStrike" kern="1200" cap="none" spc="0" normalizeH="0" baseline="0" noProof="0">
                <a:ln>
                  <a:noFill/>
                </a:ln>
                <a:solidFill>
                  <a:srgbClr val="3333CC"/>
                </a:solidFill>
                <a:effectLst/>
                <a:uLnTx/>
                <a:uFillTx/>
                <a:latin typeface="Arial"/>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Donnerstag, 14. November 2019</a:t>
            </a:fld>
            <a:endParaRPr kumimoji="0" lang="de-DE" sz="1000" b="0" i="0" u="none" strike="noStrike" kern="1200" cap="none" spc="0" normalizeH="0" baseline="0" noProof="0" dirty="0">
              <a:ln>
                <a:noFill/>
              </a:ln>
              <a:solidFill>
                <a:srgbClr val="3333CC"/>
              </a:solidFill>
              <a:effectLst/>
              <a:uLnTx/>
              <a:uFillTx/>
              <a:latin typeface="Arial"/>
              <a:ea typeface="+mn-ea"/>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000" b="0" i="0" u="none" strike="noStrike" kern="1200" cap="none" spc="0" normalizeH="0" baseline="0" noProof="0">
                <a:ln>
                  <a:noFill/>
                </a:ln>
                <a:solidFill>
                  <a:srgbClr val="244894"/>
                </a:solidFill>
                <a:effectLst/>
                <a:uLnTx/>
                <a:uFillTx/>
                <a:latin typeface="Arial"/>
                <a:ea typeface="+mn-ea"/>
                <a:cs typeface="+mn-cs"/>
              </a:rPr>
              <a:t>Dienststelle</a:t>
            </a:r>
          </a:p>
        </p:txBody>
      </p:sp>
    </p:spTree>
    <p:extLst>
      <p:ext uri="{BB962C8B-B14F-4D97-AF65-F5344CB8AC3E}">
        <p14:creationId xmlns:p14="http://schemas.microsoft.com/office/powerpoint/2010/main" val="42360530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F272CD9E-684B-416B-BB9A-DD77DF962023}" type="datetime2">
              <a:rPr kumimoji="0" lang="de-DE" sz="1000" b="0" i="0" u="none" strike="noStrike" kern="1200" cap="none" spc="0" normalizeH="0" baseline="0" noProof="0">
                <a:ln>
                  <a:noFill/>
                </a:ln>
                <a:solidFill>
                  <a:srgbClr val="3333CC"/>
                </a:solidFill>
                <a:effectLst/>
                <a:uLnTx/>
                <a:uFillTx/>
                <a:latin typeface="Arial"/>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Donnerstag, 14. November 2019</a:t>
            </a:fld>
            <a:endParaRPr kumimoji="0" lang="de-DE" sz="1000" b="0" i="0" u="none" strike="noStrike" kern="1200" cap="none" spc="0" normalizeH="0" baseline="0" noProof="0" dirty="0">
              <a:ln>
                <a:noFill/>
              </a:ln>
              <a:solidFill>
                <a:srgbClr val="3333CC"/>
              </a:solidFill>
              <a:effectLst/>
              <a:uLnTx/>
              <a:uFillTx/>
              <a:latin typeface="Arial"/>
              <a:ea typeface="+mn-ea"/>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000" b="0" i="0" u="none" strike="noStrike" kern="1200" cap="none" spc="0" normalizeH="0" baseline="0" noProof="0">
                <a:ln>
                  <a:noFill/>
                </a:ln>
                <a:solidFill>
                  <a:srgbClr val="244894"/>
                </a:solidFill>
                <a:effectLst/>
                <a:uLnTx/>
                <a:uFillTx/>
                <a:latin typeface="Arial"/>
                <a:ea typeface="+mn-ea"/>
                <a:cs typeface="+mn-cs"/>
              </a:rPr>
              <a:t>Dienststelle</a:t>
            </a:r>
          </a:p>
        </p:txBody>
      </p:sp>
    </p:spTree>
    <p:extLst>
      <p:ext uri="{BB962C8B-B14F-4D97-AF65-F5344CB8AC3E}">
        <p14:creationId xmlns:p14="http://schemas.microsoft.com/office/powerpoint/2010/main" val="136409053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dirty="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FDA29162-01A4-4904-9C13-FA62FA2348D4}" type="datetime2">
              <a:rPr kumimoji="0" lang="de-DE" sz="1000" b="0" i="0" u="none" strike="noStrike" kern="1200" cap="none" spc="0" normalizeH="0" baseline="0" noProof="0">
                <a:ln>
                  <a:noFill/>
                </a:ln>
                <a:solidFill>
                  <a:srgbClr val="3333CC"/>
                </a:solidFill>
                <a:effectLst/>
                <a:uLnTx/>
                <a:uFillTx/>
                <a:latin typeface="Arial"/>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Donnerstag, 14. November 2019</a:t>
            </a:fld>
            <a:endParaRPr kumimoji="0" lang="de-DE" sz="1000" b="0" i="0" u="none" strike="noStrike" kern="1200" cap="none" spc="0" normalizeH="0" baseline="0" noProof="0" dirty="0">
              <a:ln>
                <a:noFill/>
              </a:ln>
              <a:solidFill>
                <a:srgbClr val="3333CC"/>
              </a:solidFill>
              <a:effectLst/>
              <a:uLnTx/>
              <a:uFillTx/>
              <a:latin typeface="Arial"/>
              <a:ea typeface="+mn-ea"/>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000" b="0" i="0" u="none" strike="noStrike" kern="1200" cap="none" spc="0" normalizeH="0" baseline="0" noProof="0">
                <a:ln>
                  <a:noFill/>
                </a:ln>
                <a:solidFill>
                  <a:srgbClr val="244894"/>
                </a:solidFill>
                <a:effectLst/>
                <a:uLnTx/>
                <a:uFillTx/>
                <a:latin typeface="Arial"/>
                <a:ea typeface="+mn-ea"/>
                <a:cs typeface="+mn-cs"/>
              </a:rPr>
              <a:t>Dienststelle</a:t>
            </a:r>
          </a:p>
        </p:txBody>
      </p:sp>
    </p:spTree>
    <p:extLst>
      <p:ext uri="{BB962C8B-B14F-4D97-AF65-F5344CB8AC3E}">
        <p14:creationId xmlns:p14="http://schemas.microsoft.com/office/powerpoint/2010/main" val="21030787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2022C335-8AF2-4D15-AE45-0F3048C0DB32}" type="datetime2">
              <a:rPr kumimoji="0" lang="de-DE" sz="1000" b="0" i="0" u="none" strike="noStrike" kern="1200" cap="none" spc="0" normalizeH="0" baseline="0" noProof="0">
                <a:ln>
                  <a:noFill/>
                </a:ln>
                <a:solidFill>
                  <a:srgbClr val="3333CC"/>
                </a:solidFill>
                <a:effectLst/>
                <a:uLnTx/>
                <a:uFillTx/>
                <a:latin typeface="Arial"/>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Donnerstag, 14. November 2019</a:t>
            </a:fld>
            <a:endParaRPr kumimoji="0" lang="de-DE" sz="1000" b="0" i="0" u="none" strike="noStrike" kern="1200" cap="none" spc="0" normalizeH="0" baseline="0" noProof="0" dirty="0">
              <a:ln>
                <a:noFill/>
              </a:ln>
              <a:solidFill>
                <a:srgbClr val="3333CC"/>
              </a:solidFill>
              <a:effectLst/>
              <a:uLnTx/>
              <a:uFillTx/>
              <a:latin typeface="Arial"/>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000" b="0" i="0" u="none" strike="noStrike" kern="1200" cap="none" spc="0" normalizeH="0" baseline="0" noProof="0">
                <a:ln>
                  <a:noFill/>
                </a:ln>
                <a:solidFill>
                  <a:srgbClr val="244894"/>
                </a:solidFill>
                <a:effectLst/>
                <a:uLnTx/>
                <a:uFillTx/>
                <a:latin typeface="Arial"/>
                <a:ea typeface="+mn-ea"/>
                <a:cs typeface="+mn-cs"/>
              </a:rPr>
              <a:t>Dienststelle</a:t>
            </a:r>
          </a:p>
        </p:txBody>
      </p:sp>
    </p:spTree>
    <p:extLst>
      <p:ext uri="{BB962C8B-B14F-4D97-AF65-F5344CB8AC3E}">
        <p14:creationId xmlns:p14="http://schemas.microsoft.com/office/powerpoint/2010/main" val="201497623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361113" y="838200"/>
            <a:ext cx="1943100" cy="5257800"/>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531813" y="838200"/>
            <a:ext cx="5676900" cy="5257800"/>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74C4C9A6-AA93-4F62-8B2A-4FA044DC6215}" type="datetime2">
              <a:rPr kumimoji="0" lang="de-DE" sz="1000" b="0" i="0" u="none" strike="noStrike" kern="1200" cap="none" spc="0" normalizeH="0" baseline="0" noProof="0">
                <a:ln>
                  <a:noFill/>
                </a:ln>
                <a:solidFill>
                  <a:srgbClr val="3333CC"/>
                </a:solidFill>
                <a:effectLst/>
                <a:uLnTx/>
                <a:uFillTx/>
                <a:latin typeface="Arial"/>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Donnerstag, 14. November 2019</a:t>
            </a:fld>
            <a:endParaRPr kumimoji="0" lang="de-DE" sz="1000" b="0" i="0" u="none" strike="noStrike" kern="1200" cap="none" spc="0" normalizeH="0" baseline="0" noProof="0" dirty="0">
              <a:ln>
                <a:noFill/>
              </a:ln>
              <a:solidFill>
                <a:srgbClr val="3333CC"/>
              </a:solidFill>
              <a:effectLst/>
              <a:uLnTx/>
              <a:uFillTx/>
              <a:latin typeface="Arial"/>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000" b="0" i="0" u="none" strike="noStrike" kern="1200" cap="none" spc="0" normalizeH="0" baseline="0" noProof="0">
                <a:ln>
                  <a:noFill/>
                </a:ln>
                <a:solidFill>
                  <a:srgbClr val="244894"/>
                </a:solidFill>
                <a:effectLst/>
                <a:uLnTx/>
                <a:uFillTx/>
                <a:latin typeface="Arial"/>
                <a:ea typeface="+mn-ea"/>
                <a:cs typeface="+mn-cs"/>
              </a:rPr>
              <a:t>Dienststelle</a:t>
            </a:r>
          </a:p>
        </p:txBody>
      </p:sp>
    </p:spTree>
    <p:extLst>
      <p:ext uri="{BB962C8B-B14F-4D97-AF65-F5344CB8AC3E}">
        <p14:creationId xmlns:p14="http://schemas.microsoft.com/office/powerpoint/2010/main" val="15803813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31813" y="8382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Nmvb fgus</a:t>
            </a:r>
          </a:p>
        </p:txBody>
      </p:sp>
      <p:sp>
        <p:nvSpPr>
          <p:cNvPr id="1027" name="Rectangle 3"/>
          <p:cNvSpPr>
            <a:spLocks noGrp="1" noChangeArrowheads="1"/>
          </p:cNvSpPr>
          <p:nvPr>
            <p:ph type="body" idx="1"/>
          </p:nvPr>
        </p:nvSpPr>
        <p:spPr bwMode="auto">
          <a:xfrm>
            <a:off x="531813"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vmlöKEDG</a:t>
            </a:r>
            <a:br>
              <a:rPr lang="de-DE" altLang="de-DE" smtClean="0"/>
            </a:br>
            <a:endParaRPr lang="de-DE" altLang="de-DE" smtClean="0"/>
          </a:p>
        </p:txBody>
      </p:sp>
      <p:sp>
        <p:nvSpPr>
          <p:cNvPr id="1028" name="Rectangle 4"/>
          <p:cNvSpPr>
            <a:spLocks noGrp="1" noChangeArrowheads="1"/>
          </p:cNvSpPr>
          <p:nvPr>
            <p:ph type="dt" sz="half" idx="2"/>
          </p:nvPr>
        </p:nvSpPr>
        <p:spPr bwMode="auto">
          <a:xfrm>
            <a:off x="533400" y="6400800"/>
            <a:ext cx="2940050" cy="381000"/>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lvl1pPr eaLnBrk="1" hangingPunct="1">
              <a:defRPr sz="1000">
                <a:solidFill>
                  <a:srgbClr val="3333CC"/>
                </a:solidFill>
                <a:latin typeface="+mn-lt"/>
              </a:defRPr>
            </a:lvl1pPr>
          </a:lstStyle>
          <a:p>
            <a:pPr>
              <a:defRPr/>
            </a:pPr>
            <a:fld id="{38FEE93A-A756-482C-820E-DE9E9058E78D}" type="datetime2">
              <a:rPr lang="de-DE"/>
              <a:pPr>
                <a:defRPr/>
              </a:pPr>
              <a:t>Donnerstag, 14. November 2019</a:t>
            </a:fld>
            <a:endParaRPr lang="de-DE" dirty="0"/>
          </a:p>
        </p:txBody>
      </p:sp>
      <p:sp>
        <p:nvSpPr>
          <p:cNvPr id="1029" name="Rectangle 5"/>
          <p:cNvSpPr>
            <a:spLocks noGrp="1" noChangeArrowheads="1"/>
          </p:cNvSpPr>
          <p:nvPr>
            <p:ph type="ftr" sz="quarter" idx="3"/>
          </p:nvPr>
        </p:nvSpPr>
        <p:spPr bwMode="auto">
          <a:xfrm>
            <a:off x="531813" y="293688"/>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solidFill>
                  <a:srgbClr val="244894"/>
                </a:solidFill>
                <a:latin typeface="+mn-lt"/>
              </a:defRPr>
            </a:lvl1pPr>
          </a:lstStyle>
          <a:p>
            <a:pPr>
              <a:defRPr/>
            </a:pPr>
            <a:r>
              <a:rPr lang="de-DE"/>
              <a:t>Dienststelle</a:t>
            </a:r>
          </a:p>
        </p:txBody>
      </p:sp>
      <p:pic>
        <p:nvPicPr>
          <p:cNvPr id="1030" name="Picture 7" descr="Streifen"/>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373063"/>
            <a:ext cx="290513"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1" name="Rectangle 8"/>
          <p:cNvSpPr>
            <a:spLocks noChangeArrowheads="1"/>
          </p:cNvSpPr>
          <p:nvPr/>
        </p:nvSpPr>
        <p:spPr bwMode="auto">
          <a:xfrm>
            <a:off x="6553200" y="6400800"/>
            <a:ext cx="2286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a:defRPr/>
            </a:pPr>
            <a:fld id="{68F29259-C9BD-4CFA-96F4-CA3871FE7958}" type="slidenum">
              <a:rPr lang="it-IT" altLang="de-DE" sz="1000" smtClean="0">
                <a:solidFill>
                  <a:srgbClr val="3333CC"/>
                </a:solidFill>
                <a:latin typeface="Arial" panose="020B0604020202020204" pitchFamily="34" charset="0"/>
              </a:rPr>
              <a:pPr algn="r">
                <a:defRPr/>
              </a:pPr>
              <a:t>‹Nr.›</a:t>
            </a:fld>
            <a:endParaRPr lang="it-IT" altLang="de-DE" sz="1000" smtClean="0">
              <a:solidFill>
                <a:srgbClr val="3333CC"/>
              </a:solidFill>
              <a:latin typeface="Arial" panose="020B0604020202020204" pitchFamily="34" charset="0"/>
            </a:endParaRPr>
          </a:p>
        </p:txBody>
      </p:sp>
      <p:pic>
        <p:nvPicPr>
          <p:cNvPr id="1032" name="Picture 10" descr="HM_RGB"/>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8153400" y="376238"/>
            <a:ext cx="6381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126" r:id="rId1"/>
    <p:sldLayoutId id="2147484127" r:id="rId2"/>
    <p:sldLayoutId id="2147484117" r:id="rId3"/>
    <p:sldLayoutId id="2147484118" r:id="rId4"/>
    <p:sldLayoutId id="2147484119" r:id="rId5"/>
    <p:sldLayoutId id="2147484120" r:id="rId6"/>
    <p:sldLayoutId id="2147484121" r:id="rId7"/>
    <p:sldLayoutId id="2147484122" r:id="rId8"/>
    <p:sldLayoutId id="2147484123" r:id="rId9"/>
    <p:sldLayoutId id="2147484124" r:id="rId10"/>
    <p:sldLayoutId id="2147484125" r:id="rId11"/>
  </p:sldLayoutIdLst>
  <p:timing>
    <p:tnLst>
      <p:par>
        <p:cTn id="1" dur="indefinite" restart="never" nodeType="tmRoot"/>
      </p:par>
    </p:tnLst>
  </p:timing>
  <p:hf sldNum="0" hdr="0"/>
  <p:txStyles>
    <p:titleStyle>
      <a:lvl1pPr algn="l" rtl="0" eaLnBrk="0" fontAlgn="base" hangingPunct="0">
        <a:spcBef>
          <a:spcPct val="0"/>
        </a:spcBef>
        <a:spcAft>
          <a:spcPct val="0"/>
        </a:spcAft>
        <a:defRPr sz="2400" b="1">
          <a:solidFill>
            <a:srgbClr val="244894"/>
          </a:solidFill>
          <a:latin typeface="+mj-lt"/>
          <a:ea typeface="+mj-ea"/>
          <a:cs typeface="+mj-cs"/>
        </a:defRPr>
      </a:lvl1pPr>
      <a:lvl2pPr algn="l" rtl="0" eaLnBrk="0" fontAlgn="base" hangingPunct="0">
        <a:spcBef>
          <a:spcPct val="0"/>
        </a:spcBef>
        <a:spcAft>
          <a:spcPct val="0"/>
        </a:spcAft>
        <a:defRPr sz="2400" b="1">
          <a:solidFill>
            <a:srgbClr val="244894"/>
          </a:solidFill>
          <a:latin typeface="Arial" charset="0"/>
        </a:defRPr>
      </a:lvl2pPr>
      <a:lvl3pPr algn="l" rtl="0" eaLnBrk="0" fontAlgn="base" hangingPunct="0">
        <a:spcBef>
          <a:spcPct val="0"/>
        </a:spcBef>
        <a:spcAft>
          <a:spcPct val="0"/>
        </a:spcAft>
        <a:defRPr sz="2400" b="1">
          <a:solidFill>
            <a:srgbClr val="244894"/>
          </a:solidFill>
          <a:latin typeface="Arial" charset="0"/>
        </a:defRPr>
      </a:lvl3pPr>
      <a:lvl4pPr algn="l" rtl="0" eaLnBrk="0" fontAlgn="base" hangingPunct="0">
        <a:spcBef>
          <a:spcPct val="0"/>
        </a:spcBef>
        <a:spcAft>
          <a:spcPct val="0"/>
        </a:spcAft>
        <a:defRPr sz="2400" b="1">
          <a:solidFill>
            <a:srgbClr val="244894"/>
          </a:solidFill>
          <a:latin typeface="Arial" charset="0"/>
        </a:defRPr>
      </a:lvl4pPr>
      <a:lvl5pPr algn="l" rtl="0" eaLnBrk="0" fontAlgn="base" hangingPunct="0">
        <a:spcBef>
          <a:spcPct val="0"/>
        </a:spcBef>
        <a:spcAft>
          <a:spcPct val="0"/>
        </a:spcAft>
        <a:defRPr sz="2400" b="1">
          <a:solidFill>
            <a:srgbClr val="244894"/>
          </a:solidFill>
          <a:latin typeface="Arial" charset="0"/>
        </a:defRPr>
      </a:lvl5pPr>
      <a:lvl6pPr marL="457200" algn="l" rtl="0" fontAlgn="base">
        <a:spcBef>
          <a:spcPct val="0"/>
        </a:spcBef>
        <a:spcAft>
          <a:spcPct val="0"/>
        </a:spcAft>
        <a:defRPr sz="2400" b="1">
          <a:solidFill>
            <a:srgbClr val="244894"/>
          </a:solidFill>
          <a:latin typeface="Arial" charset="0"/>
        </a:defRPr>
      </a:lvl6pPr>
      <a:lvl7pPr marL="914400" algn="l" rtl="0" fontAlgn="base">
        <a:spcBef>
          <a:spcPct val="0"/>
        </a:spcBef>
        <a:spcAft>
          <a:spcPct val="0"/>
        </a:spcAft>
        <a:defRPr sz="2400" b="1">
          <a:solidFill>
            <a:srgbClr val="244894"/>
          </a:solidFill>
          <a:latin typeface="Arial" charset="0"/>
        </a:defRPr>
      </a:lvl7pPr>
      <a:lvl8pPr marL="1371600" algn="l" rtl="0" fontAlgn="base">
        <a:spcBef>
          <a:spcPct val="0"/>
        </a:spcBef>
        <a:spcAft>
          <a:spcPct val="0"/>
        </a:spcAft>
        <a:defRPr sz="2400" b="1">
          <a:solidFill>
            <a:srgbClr val="244894"/>
          </a:solidFill>
          <a:latin typeface="Arial" charset="0"/>
        </a:defRPr>
      </a:lvl8pPr>
      <a:lvl9pPr marL="1828800" algn="l" rtl="0" fontAlgn="base">
        <a:spcBef>
          <a:spcPct val="0"/>
        </a:spcBef>
        <a:spcAft>
          <a:spcPct val="0"/>
        </a:spcAft>
        <a:defRPr sz="2400" b="1">
          <a:solidFill>
            <a:srgbClr val="244894"/>
          </a:solidFill>
          <a:latin typeface="Arial" charset="0"/>
        </a:defRPr>
      </a:lvl9pPr>
    </p:titleStyle>
    <p:bodyStyle>
      <a:lvl1pPr marL="342900" indent="-342900" algn="l" rtl="0" eaLnBrk="0" fontAlgn="base" hangingPunct="0">
        <a:lnSpc>
          <a:spcPts val="3000"/>
        </a:lnSpc>
        <a:spcBef>
          <a:spcPct val="0"/>
        </a:spcBef>
        <a:spcAft>
          <a:spcPct val="0"/>
        </a:spcAft>
        <a:defRPr>
          <a:solidFill>
            <a:srgbClr val="3333CC"/>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pitchFamily="18" charset="0"/>
        </a:defRPr>
      </a:lvl2pPr>
      <a:lvl3pPr marL="1143000" indent="-228600" algn="l" rtl="0" eaLnBrk="0" fontAlgn="base" hangingPunct="0">
        <a:spcBef>
          <a:spcPct val="20000"/>
        </a:spcBef>
        <a:spcAft>
          <a:spcPct val="0"/>
        </a:spcAft>
        <a:buChar char="•"/>
        <a:defRPr sz="2400">
          <a:solidFill>
            <a:schemeClr val="tx1"/>
          </a:solidFill>
          <a:latin typeface="Times New Roman" pitchFamily="18" charset="0"/>
        </a:defRPr>
      </a:lvl3pPr>
      <a:lvl4pPr marL="1600200" indent="-228600" algn="l" rtl="0" eaLnBrk="0" fontAlgn="base" hangingPunct="0">
        <a:spcBef>
          <a:spcPct val="20000"/>
        </a:spcBef>
        <a:spcAft>
          <a:spcPct val="0"/>
        </a:spcAft>
        <a:buChar char="–"/>
        <a:defRPr sz="2000">
          <a:solidFill>
            <a:schemeClr val="tx1"/>
          </a:solidFill>
          <a:latin typeface="Times New Roman" pitchFamily="18" charset="0"/>
        </a:defRPr>
      </a:lvl4pPr>
      <a:lvl5pPr marL="2057400" indent="-228600" algn="l" rtl="0" eaLnBrk="0" fontAlgn="base" hangingPunct="0">
        <a:lnSpc>
          <a:spcPts val="3000"/>
        </a:lnSpc>
        <a:spcBef>
          <a:spcPct val="0"/>
        </a:spcBef>
        <a:spcAft>
          <a:spcPct val="0"/>
        </a:spcAft>
        <a:buChar char="»"/>
        <a:defRPr>
          <a:solidFill>
            <a:schemeClr val="tx1"/>
          </a:solidFill>
          <a:latin typeface="+mn-lt"/>
        </a:defRPr>
      </a:lvl5pPr>
      <a:lvl6pPr marL="2514600" indent="-228600" algn="l" rtl="0" fontAlgn="base">
        <a:lnSpc>
          <a:spcPts val="3000"/>
        </a:lnSpc>
        <a:spcBef>
          <a:spcPct val="0"/>
        </a:spcBef>
        <a:spcAft>
          <a:spcPct val="0"/>
        </a:spcAft>
        <a:buChar char="»"/>
        <a:defRPr>
          <a:solidFill>
            <a:schemeClr val="tx1"/>
          </a:solidFill>
          <a:latin typeface="+mn-lt"/>
        </a:defRPr>
      </a:lvl6pPr>
      <a:lvl7pPr marL="2971800" indent="-228600" algn="l" rtl="0" fontAlgn="base">
        <a:lnSpc>
          <a:spcPts val="3000"/>
        </a:lnSpc>
        <a:spcBef>
          <a:spcPct val="0"/>
        </a:spcBef>
        <a:spcAft>
          <a:spcPct val="0"/>
        </a:spcAft>
        <a:buChar char="»"/>
        <a:defRPr>
          <a:solidFill>
            <a:schemeClr val="tx1"/>
          </a:solidFill>
          <a:latin typeface="+mn-lt"/>
        </a:defRPr>
      </a:lvl7pPr>
      <a:lvl8pPr marL="3429000" indent="-228600" algn="l" rtl="0" fontAlgn="base">
        <a:lnSpc>
          <a:spcPts val="3000"/>
        </a:lnSpc>
        <a:spcBef>
          <a:spcPct val="0"/>
        </a:spcBef>
        <a:spcAft>
          <a:spcPct val="0"/>
        </a:spcAft>
        <a:buChar char="»"/>
        <a:defRPr>
          <a:solidFill>
            <a:schemeClr val="tx1"/>
          </a:solidFill>
          <a:latin typeface="+mn-lt"/>
        </a:defRPr>
      </a:lvl8pPr>
      <a:lvl9pPr marL="3886200" indent="-228600" algn="l" rtl="0" fontAlgn="base">
        <a:lnSpc>
          <a:spcPts val="3000"/>
        </a:lnSpc>
        <a:spcBef>
          <a:spcPct val="0"/>
        </a:spcBef>
        <a:spcAft>
          <a:spcPct val="0"/>
        </a:spcAft>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31813" y="8382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Nmvb fgus</a:t>
            </a:r>
          </a:p>
        </p:txBody>
      </p:sp>
      <p:sp>
        <p:nvSpPr>
          <p:cNvPr id="1027" name="Rectangle 3"/>
          <p:cNvSpPr>
            <a:spLocks noGrp="1" noChangeArrowheads="1"/>
          </p:cNvSpPr>
          <p:nvPr>
            <p:ph type="body" idx="1"/>
          </p:nvPr>
        </p:nvSpPr>
        <p:spPr bwMode="auto">
          <a:xfrm>
            <a:off x="531813"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vmlöKEDG</a:t>
            </a:r>
            <a:br>
              <a:rPr lang="de-DE" altLang="de-DE" smtClean="0"/>
            </a:br>
            <a:endParaRPr lang="de-DE" altLang="de-DE" smtClean="0"/>
          </a:p>
        </p:txBody>
      </p:sp>
      <p:sp>
        <p:nvSpPr>
          <p:cNvPr id="1028" name="Rectangle 4"/>
          <p:cNvSpPr>
            <a:spLocks noGrp="1" noChangeArrowheads="1"/>
          </p:cNvSpPr>
          <p:nvPr>
            <p:ph type="dt" sz="half" idx="2"/>
          </p:nvPr>
        </p:nvSpPr>
        <p:spPr bwMode="auto">
          <a:xfrm>
            <a:off x="533400" y="6400800"/>
            <a:ext cx="2940050" cy="381000"/>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lvl1pPr eaLnBrk="1" hangingPunct="1">
              <a:defRPr sz="1000">
                <a:solidFill>
                  <a:srgbClr val="3333CC"/>
                </a:solidFill>
                <a:latin typeface="+mn-lt"/>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D8B70AFD-7F7F-4AD4-81AF-3257AE8E5F22}" type="datetime2">
              <a:rPr kumimoji="0" lang="de-DE" sz="1000" b="0" i="0" u="none" strike="noStrike" kern="1200" cap="none" spc="0" normalizeH="0" baseline="0" noProof="0">
                <a:ln>
                  <a:noFill/>
                </a:ln>
                <a:solidFill>
                  <a:srgbClr val="3333CC"/>
                </a:solidFill>
                <a:effectLst/>
                <a:uLnTx/>
                <a:uFillTx/>
                <a:latin typeface="Arial"/>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Donnerstag, 14. November 2019</a:t>
            </a:fld>
            <a:endParaRPr kumimoji="0" lang="de-DE" sz="1000" b="0" i="0" u="none" strike="noStrike" kern="1200" cap="none" spc="0" normalizeH="0" baseline="0" noProof="0" dirty="0">
              <a:ln>
                <a:noFill/>
              </a:ln>
              <a:solidFill>
                <a:srgbClr val="3333CC"/>
              </a:solidFill>
              <a:effectLst/>
              <a:uLnTx/>
              <a:uFillTx/>
              <a:latin typeface="Arial"/>
              <a:ea typeface="+mn-ea"/>
              <a:cs typeface="+mn-cs"/>
            </a:endParaRPr>
          </a:p>
        </p:txBody>
      </p:sp>
      <p:sp>
        <p:nvSpPr>
          <p:cNvPr id="1029" name="Rectangle 5"/>
          <p:cNvSpPr>
            <a:spLocks noGrp="1" noChangeArrowheads="1"/>
          </p:cNvSpPr>
          <p:nvPr>
            <p:ph type="ftr" sz="quarter" idx="3"/>
          </p:nvPr>
        </p:nvSpPr>
        <p:spPr bwMode="auto">
          <a:xfrm>
            <a:off x="531813" y="293688"/>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solidFill>
                  <a:srgbClr val="244894"/>
                </a:solidFill>
                <a:latin typeface="+mn-lt"/>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000" b="0" i="0" u="none" strike="noStrike" kern="1200" cap="none" spc="0" normalizeH="0" baseline="0" noProof="0">
                <a:ln>
                  <a:noFill/>
                </a:ln>
                <a:solidFill>
                  <a:srgbClr val="244894"/>
                </a:solidFill>
                <a:effectLst/>
                <a:uLnTx/>
                <a:uFillTx/>
                <a:latin typeface="Arial"/>
                <a:ea typeface="+mn-ea"/>
                <a:cs typeface="+mn-cs"/>
              </a:rPr>
              <a:t>Dienststelle</a:t>
            </a:r>
          </a:p>
        </p:txBody>
      </p:sp>
      <p:pic>
        <p:nvPicPr>
          <p:cNvPr id="1030" name="Picture 7" descr="Streifen"/>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373063"/>
            <a:ext cx="290513"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1" name="Rectangle 8"/>
          <p:cNvSpPr>
            <a:spLocks noChangeArrowheads="1"/>
          </p:cNvSpPr>
          <p:nvPr/>
        </p:nvSpPr>
        <p:spPr bwMode="auto">
          <a:xfrm>
            <a:off x="6553200" y="6400800"/>
            <a:ext cx="2286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A944C22C-348F-4488-95EA-BDE9C2FB075F}" type="slidenum">
              <a:rPr kumimoji="0" lang="it-IT" altLang="de-DE" sz="1000" b="0" i="0" u="none" strike="noStrike" kern="1200" cap="none" spc="0" normalizeH="0" baseline="0" noProof="0" smtClean="0">
                <a:ln>
                  <a:noFill/>
                </a:ln>
                <a:solidFill>
                  <a:srgbClr val="3333CC"/>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‹Nr.›</a:t>
            </a:fld>
            <a:endParaRPr kumimoji="0" lang="it-IT" altLang="de-DE" sz="1000" b="0" i="0" u="none" strike="noStrike" kern="1200" cap="none" spc="0" normalizeH="0" baseline="0" noProof="0" smtClean="0">
              <a:ln>
                <a:noFill/>
              </a:ln>
              <a:solidFill>
                <a:srgbClr val="3333CC"/>
              </a:solidFill>
              <a:effectLst/>
              <a:uLnTx/>
              <a:uFillTx/>
              <a:latin typeface="Arial" panose="020B0604020202020204" pitchFamily="34" charset="0"/>
              <a:ea typeface="+mn-ea"/>
              <a:cs typeface="+mn-cs"/>
            </a:endParaRPr>
          </a:p>
        </p:txBody>
      </p:sp>
      <p:pic>
        <p:nvPicPr>
          <p:cNvPr id="1032" name="Picture 10" descr="HM_RGB"/>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8153400" y="376238"/>
            <a:ext cx="6381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2296918"/>
      </p:ext>
    </p:extLst>
  </p:cSld>
  <p:clrMap bg1="lt1" tx1="dk1" bg2="lt2" tx2="dk2" accent1="accent1" accent2="accent2" accent3="accent3" accent4="accent4" accent5="accent5" accent6="accent6" hlink="hlink" folHlink="folHlink"/>
  <p:sldLayoutIdLst>
    <p:sldLayoutId id="2147484129" r:id="rId1"/>
    <p:sldLayoutId id="2147484130" r:id="rId2"/>
    <p:sldLayoutId id="2147484131" r:id="rId3"/>
    <p:sldLayoutId id="2147484132" r:id="rId4"/>
    <p:sldLayoutId id="2147484133" r:id="rId5"/>
    <p:sldLayoutId id="2147484134" r:id="rId6"/>
    <p:sldLayoutId id="2147484135" r:id="rId7"/>
    <p:sldLayoutId id="2147484136" r:id="rId8"/>
    <p:sldLayoutId id="2147484137" r:id="rId9"/>
    <p:sldLayoutId id="2147484138" r:id="rId10"/>
    <p:sldLayoutId id="2147484139" r:id="rId11"/>
  </p:sldLayoutIdLst>
  <p:timing>
    <p:tnLst>
      <p:par>
        <p:cTn id="1" dur="indefinite" restart="never" nodeType="tmRoot"/>
      </p:par>
    </p:tnLst>
  </p:timing>
  <p:hf sldNum="0" hdr="0"/>
  <p:txStyles>
    <p:titleStyle>
      <a:lvl1pPr algn="l" rtl="0" eaLnBrk="0" fontAlgn="base" hangingPunct="0">
        <a:spcBef>
          <a:spcPct val="0"/>
        </a:spcBef>
        <a:spcAft>
          <a:spcPct val="0"/>
        </a:spcAft>
        <a:defRPr sz="2400" b="1">
          <a:solidFill>
            <a:srgbClr val="244894"/>
          </a:solidFill>
          <a:latin typeface="+mj-lt"/>
          <a:ea typeface="+mj-ea"/>
          <a:cs typeface="+mj-cs"/>
        </a:defRPr>
      </a:lvl1pPr>
      <a:lvl2pPr algn="l" rtl="0" eaLnBrk="0" fontAlgn="base" hangingPunct="0">
        <a:spcBef>
          <a:spcPct val="0"/>
        </a:spcBef>
        <a:spcAft>
          <a:spcPct val="0"/>
        </a:spcAft>
        <a:defRPr sz="2400" b="1">
          <a:solidFill>
            <a:srgbClr val="244894"/>
          </a:solidFill>
          <a:latin typeface="Arial" charset="0"/>
        </a:defRPr>
      </a:lvl2pPr>
      <a:lvl3pPr algn="l" rtl="0" eaLnBrk="0" fontAlgn="base" hangingPunct="0">
        <a:spcBef>
          <a:spcPct val="0"/>
        </a:spcBef>
        <a:spcAft>
          <a:spcPct val="0"/>
        </a:spcAft>
        <a:defRPr sz="2400" b="1">
          <a:solidFill>
            <a:srgbClr val="244894"/>
          </a:solidFill>
          <a:latin typeface="Arial" charset="0"/>
        </a:defRPr>
      </a:lvl3pPr>
      <a:lvl4pPr algn="l" rtl="0" eaLnBrk="0" fontAlgn="base" hangingPunct="0">
        <a:spcBef>
          <a:spcPct val="0"/>
        </a:spcBef>
        <a:spcAft>
          <a:spcPct val="0"/>
        </a:spcAft>
        <a:defRPr sz="2400" b="1">
          <a:solidFill>
            <a:srgbClr val="244894"/>
          </a:solidFill>
          <a:latin typeface="Arial" charset="0"/>
        </a:defRPr>
      </a:lvl4pPr>
      <a:lvl5pPr algn="l" rtl="0" eaLnBrk="0" fontAlgn="base" hangingPunct="0">
        <a:spcBef>
          <a:spcPct val="0"/>
        </a:spcBef>
        <a:spcAft>
          <a:spcPct val="0"/>
        </a:spcAft>
        <a:defRPr sz="2400" b="1">
          <a:solidFill>
            <a:srgbClr val="244894"/>
          </a:solidFill>
          <a:latin typeface="Arial" charset="0"/>
        </a:defRPr>
      </a:lvl5pPr>
      <a:lvl6pPr marL="457200" algn="l" rtl="0" fontAlgn="base">
        <a:spcBef>
          <a:spcPct val="0"/>
        </a:spcBef>
        <a:spcAft>
          <a:spcPct val="0"/>
        </a:spcAft>
        <a:defRPr sz="2400" b="1">
          <a:solidFill>
            <a:srgbClr val="244894"/>
          </a:solidFill>
          <a:latin typeface="Arial" charset="0"/>
        </a:defRPr>
      </a:lvl6pPr>
      <a:lvl7pPr marL="914400" algn="l" rtl="0" fontAlgn="base">
        <a:spcBef>
          <a:spcPct val="0"/>
        </a:spcBef>
        <a:spcAft>
          <a:spcPct val="0"/>
        </a:spcAft>
        <a:defRPr sz="2400" b="1">
          <a:solidFill>
            <a:srgbClr val="244894"/>
          </a:solidFill>
          <a:latin typeface="Arial" charset="0"/>
        </a:defRPr>
      </a:lvl7pPr>
      <a:lvl8pPr marL="1371600" algn="l" rtl="0" fontAlgn="base">
        <a:spcBef>
          <a:spcPct val="0"/>
        </a:spcBef>
        <a:spcAft>
          <a:spcPct val="0"/>
        </a:spcAft>
        <a:defRPr sz="2400" b="1">
          <a:solidFill>
            <a:srgbClr val="244894"/>
          </a:solidFill>
          <a:latin typeface="Arial" charset="0"/>
        </a:defRPr>
      </a:lvl8pPr>
      <a:lvl9pPr marL="1828800" algn="l" rtl="0" fontAlgn="base">
        <a:spcBef>
          <a:spcPct val="0"/>
        </a:spcBef>
        <a:spcAft>
          <a:spcPct val="0"/>
        </a:spcAft>
        <a:defRPr sz="2400" b="1">
          <a:solidFill>
            <a:srgbClr val="244894"/>
          </a:solidFill>
          <a:latin typeface="Arial" charset="0"/>
        </a:defRPr>
      </a:lvl9pPr>
    </p:titleStyle>
    <p:bodyStyle>
      <a:lvl1pPr marL="342900" indent="-342900" algn="l" rtl="0" eaLnBrk="0" fontAlgn="base" hangingPunct="0">
        <a:lnSpc>
          <a:spcPts val="3000"/>
        </a:lnSpc>
        <a:spcBef>
          <a:spcPct val="0"/>
        </a:spcBef>
        <a:spcAft>
          <a:spcPct val="0"/>
        </a:spcAft>
        <a:defRPr>
          <a:solidFill>
            <a:srgbClr val="3333CC"/>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pitchFamily="18" charset="0"/>
        </a:defRPr>
      </a:lvl2pPr>
      <a:lvl3pPr marL="1143000" indent="-228600" algn="l" rtl="0" eaLnBrk="0" fontAlgn="base" hangingPunct="0">
        <a:spcBef>
          <a:spcPct val="20000"/>
        </a:spcBef>
        <a:spcAft>
          <a:spcPct val="0"/>
        </a:spcAft>
        <a:buChar char="•"/>
        <a:defRPr sz="2400">
          <a:solidFill>
            <a:schemeClr val="tx1"/>
          </a:solidFill>
          <a:latin typeface="Times New Roman" pitchFamily="18" charset="0"/>
        </a:defRPr>
      </a:lvl3pPr>
      <a:lvl4pPr marL="1600200" indent="-228600" algn="l" rtl="0" eaLnBrk="0" fontAlgn="base" hangingPunct="0">
        <a:spcBef>
          <a:spcPct val="20000"/>
        </a:spcBef>
        <a:spcAft>
          <a:spcPct val="0"/>
        </a:spcAft>
        <a:buChar char="–"/>
        <a:defRPr sz="2000">
          <a:solidFill>
            <a:schemeClr val="tx1"/>
          </a:solidFill>
          <a:latin typeface="Times New Roman" pitchFamily="18" charset="0"/>
        </a:defRPr>
      </a:lvl4pPr>
      <a:lvl5pPr marL="2057400" indent="-228600" algn="l" rtl="0" eaLnBrk="0" fontAlgn="base" hangingPunct="0">
        <a:lnSpc>
          <a:spcPts val="3000"/>
        </a:lnSpc>
        <a:spcBef>
          <a:spcPct val="0"/>
        </a:spcBef>
        <a:spcAft>
          <a:spcPct val="0"/>
        </a:spcAft>
        <a:buChar char="»"/>
        <a:defRPr>
          <a:solidFill>
            <a:schemeClr val="tx1"/>
          </a:solidFill>
          <a:latin typeface="+mn-lt"/>
        </a:defRPr>
      </a:lvl5pPr>
      <a:lvl6pPr marL="2514600" indent="-228600" algn="l" rtl="0" fontAlgn="base">
        <a:lnSpc>
          <a:spcPts val="3000"/>
        </a:lnSpc>
        <a:spcBef>
          <a:spcPct val="0"/>
        </a:spcBef>
        <a:spcAft>
          <a:spcPct val="0"/>
        </a:spcAft>
        <a:buChar char="»"/>
        <a:defRPr>
          <a:solidFill>
            <a:schemeClr val="tx1"/>
          </a:solidFill>
          <a:latin typeface="+mn-lt"/>
        </a:defRPr>
      </a:lvl6pPr>
      <a:lvl7pPr marL="2971800" indent="-228600" algn="l" rtl="0" fontAlgn="base">
        <a:lnSpc>
          <a:spcPts val="3000"/>
        </a:lnSpc>
        <a:spcBef>
          <a:spcPct val="0"/>
        </a:spcBef>
        <a:spcAft>
          <a:spcPct val="0"/>
        </a:spcAft>
        <a:buChar char="»"/>
        <a:defRPr>
          <a:solidFill>
            <a:schemeClr val="tx1"/>
          </a:solidFill>
          <a:latin typeface="+mn-lt"/>
        </a:defRPr>
      </a:lvl7pPr>
      <a:lvl8pPr marL="3429000" indent="-228600" algn="l" rtl="0" fontAlgn="base">
        <a:lnSpc>
          <a:spcPts val="3000"/>
        </a:lnSpc>
        <a:spcBef>
          <a:spcPct val="0"/>
        </a:spcBef>
        <a:spcAft>
          <a:spcPct val="0"/>
        </a:spcAft>
        <a:buChar char="»"/>
        <a:defRPr>
          <a:solidFill>
            <a:schemeClr val="tx1"/>
          </a:solidFill>
          <a:latin typeface="+mn-lt"/>
        </a:defRPr>
      </a:lvl8pPr>
      <a:lvl9pPr marL="3886200" indent="-228600" algn="l" rtl="0" fontAlgn="base">
        <a:lnSpc>
          <a:spcPts val="3000"/>
        </a:lnSpc>
        <a:spcBef>
          <a:spcPct val="0"/>
        </a:spcBef>
        <a:spcAft>
          <a:spcPct val="0"/>
        </a:spcAft>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31813" y="8382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Nmvb fgus</a:t>
            </a:r>
          </a:p>
        </p:txBody>
      </p:sp>
      <p:sp>
        <p:nvSpPr>
          <p:cNvPr id="1027" name="Rectangle 3"/>
          <p:cNvSpPr>
            <a:spLocks noGrp="1" noChangeArrowheads="1"/>
          </p:cNvSpPr>
          <p:nvPr>
            <p:ph type="body" idx="1"/>
          </p:nvPr>
        </p:nvSpPr>
        <p:spPr bwMode="auto">
          <a:xfrm>
            <a:off x="531813"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vmlöKEDG</a:t>
            </a:r>
            <a:br>
              <a:rPr lang="de-DE" altLang="de-DE" smtClean="0"/>
            </a:br>
            <a:endParaRPr lang="de-DE" altLang="de-DE" smtClean="0"/>
          </a:p>
        </p:txBody>
      </p:sp>
      <p:sp>
        <p:nvSpPr>
          <p:cNvPr id="1028" name="Rectangle 4"/>
          <p:cNvSpPr>
            <a:spLocks noGrp="1" noChangeArrowheads="1"/>
          </p:cNvSpPr>
          <p:nvPr>
            <p:ph type="dt" sz="half" idx="2"/>
          </p:nvPr>
        </p:nvSpPr>
        <p:spPr bwMode="auto">
          <a:xfrm>
            <a:off x="533400" y="6400800"/>
            <a:ext cx="2940050" cy="381000"/>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lvl1pPr eaLnBrk="1" hangingPunct="1">
              <a:defRPr sz="1000">
                <a:solidFill>
                  <a:srgbClr val="3333CC"/>
                </a:solidFill>
                <a:latin typeface="+mn-lt"/>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54E6F449-9784-4794-B00D-229203445A92}" type="datetime2">
              <a:rPr kumimoji="0" lang="de-DE" sz="1000" b="0" i="0" u="none" strike="noStrike" kern="1200" cap="none" spc="0" normalizeH="0" baseline="0" noProof="0">
                <a:ln>
                  <a:noFill/>
                </a:ln>
                <a:solidFill>
                  <a:srgbClr val="3333CC"/>
                </a:solidFill>
                <a:effectLst/>
                <a:uLnTx/>
                <a:uFillTx/>
                <a:latin typeface="Arial"/>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Donnerstag, 14. November 2019</a:t>
            </a:fld>
            <a:endParaRPr kumimoji="0" lang="de-DE" sz="1000" b="0" i="0" u="none" strike="noStrike" kern="1200" cap="none" spc="0" normalizeH="0" baseline="0" noProof="0" dirty="0">
              <a:ln>
                <a:noFill/>
              </a:ln>
              <a:solidFill>
                <a:srgbClr val="3333CC"/>
              </a:solidFill>
              <a:effectLst/>
              <a:uLnTx/>
              <a:uFillTx/>
              <a:latin typeface="Arial"/>
              <a:ea typeface="+mn-ea"/>
              <a:cs typeface="+mn-cs"/>
            </a:endParaRPr>
          </a:p>
        </p:txBody>
      </p:sp>
      <p:sp>
        <p:nvSpPr>
          <p:cNvPr id="1029" name="Rectangle 5"/>
          <p:cNvSpPr>
            <a:spLocks noGrp="1" noChangeArrowheads="1"/>
          </p:cNvSpPr>
          <p:nvPr>
            <p:ph type="ftr" sz="quarter" idx="3"/>
          </p:nvPr>
        </p:nvSpPr>
        <p:spPr bwMode="auto">
          <a:xfrm>
            <a:off x="531813" y="293688"/>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solidFill>
                  <a:srgbClr val="244894"/>
                </a:solidFill>
                <a:latin typeface="+mn-lt"/>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000" b="0" i="0" u="none" strike="noStrike" kern="1200" cap="none" spc="0" normalizeH="0" baseline="0" noProof="0">
                <a:ln>
                  <a:noFill/>
                </a:ln>
                <a:solidFill>
                  <a:srgbClr val="244894"/>
                </a:solidFill>
                <a:effectLst/>
                <a:uLnTx/>
                <a:uFillTx/>
                <a:latin typeface="Arial"/>
                <a:ea typeface="+mn-ea"/>
                <a:cs typeface="+mn-cs"/>
              </a:rPr>
              <a:t>Dienststelle</a:t>
            </a:r>
          </a:p>
        </p:txBody>
      </p:sp>
      <p:pic>
        <p:nvPicPr>
          <p:cNvPr id="1030" name="Picture 7" descr="Streifen"/>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373063"/>
            <a:ext cx="290513"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1" name="Rectangle 8"/>
          <p:cNvSpPr>
            <a:spLocks noChangeArrowheads="1"/>
          </p:cNvSpPr>
          <p:nvPr/>
        </p:nvSpPr>
        <p:spPr bwMode="auto">
          <a:xfrm>
            <a:off x="6553200" y="6400800"/>
            <a:ext cx="2286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C6DFEF9-D37D-4984-9E8D-42945EAD4B13}" type="slidenum">
              <a:rPr kumimoji="0" lang="it-IT" altLang="de-DE" sz="1000" b="0" i="0" u="none" strike="noStrike" kern="1200" cap="none" spc="0" normalizeH="0" baseline="0" noProof="0" smtClean="0">
                <a:ln>
                  <a:noFill/>
                </a:ln>
                <a:solidFill>
                  <a:srgbClr val="3333CC"/>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‹Nr.›</a:t>
            </a:fld>
            <a:endParaRPr kumimoji="0" lang="it-IT" altLang="de-DE" sz="1000" b="0" i="0" u="none" strike="noStrike" kern="1200" cap="none" spc="0" normalizeH="0" baseline="0" noProof="0" smtClean="0">
              <a:ln>
                <a:noFill/>
              </a:ln>
              <a:solidFill>
                <a:srgbClr val="3333CC"/>
              </a:solidFill>
              <a:effectLst/>
              <a:uLnTx/>
              <a:uFillTx/>
              <a:latin typeface="Arial" panose="020B0604020202020204" pitchFamily="34" charset="0"/>
              <a:ea typeface="+mn-ea"/>
              <a:cs typeface="+mn-cs"/>
            </a:endParaRPr>
          </a:p>
        </p:txBody>
      </p:sp>
      <p:pic>
        <p:nvPicPr>
          <p:cNvPr id="1032" name="Picture 10" descr="HM_RGB"/>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8153400" y="376238"/>
            <a:ext cx="6381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7681597"/>
      </p:ext>
    </p:extLst>
  </p:cSld>
  <p:clrMap bg1="lt1" tx1="dk1" bg2="lt2" tx2="dk2" accent1="accent1" accent2="accent2" accent3="accent3" accent4="accent4" accent5="accent5" accent6="accent6" hlink="hlink" folHlink="folHlink"/>
  <p:sldLayoutIdLst>
    <p:sldLayoutId id="2147484141" r:id="rId1"/>
    <p:sldLayoutId id="2147484142" r:id="rId2"/>
    <p:sldLayoutId id="2147484143" r:id="rId3"/>
    <p:sldLayoutId id="2147484144" r:id="rId4"/>
    <p:sldLayoutId id="2147484145" r:id="rId5"/>
    <p:sldLayoutId id="2147484146" r:id="rId6"/>
    <p:sldLayoutId id="2147484147" r:id="rId7"/>
    <p:sldLayoutId id="2147484148" r:id="rId8"/>
    <p:sldLayoutId id="2147484149" r:id="rId9"/>
    <p:sldLayoutId id="2147484150" r:id="rId10"/>
    <p:sldLayoutId id="2147484151" r:id="rId11"/>
  </p:sldLayoutIdLst>
  <p:timing>
    <p:tnLst>
      <p:par>
        <p:cTn id="1" dur="indefinite" restart="never" nodeType="tmRoot"/>
      </p:par>
    </p:tnLst>
  </p:timing>
  <p:hf sldNum="0" hdr="0"/>
  <p:txStyles>
    <p:titleStyle>
      <a:lvl1pPr algn="l" rtl="0" eaLnBrk="0" fontAlgn="base" hangingPunct="0">
        <a:spcBef>
          <a:spcPct val="0"/>
        </a:spcBef>
        <a:spcAft>
          <a:spcPct val="0"/>
        </a:spcAft>
        <a:defRPr sz="2400" b="1">
          <a:solidFill>
            <a:srgbClr val="244894"/>
          </a:solidFill>
          <a:latin typeface="+mj-lt"/>
          <a:ea typeface="+mj-ea"/>
          <a:cs typeface="+mj-cs"/>
        </a:defRPr>
      </a:lvl1pPr>
      <a:lvl2pPr algn="l" rtl="0" eaLnBrk="0" fontAlgn="base" hangingPunct="0">
        <a:spcBef>
          <a:spcPct val="0"/>
        </a:spcBef>
        <a:spcAft>
          <a:spcPct val="0"/>
        </a:spcAft>
        <a:defRPr sz="2400" b="1">
          <a:solidFill>
            <a:srgbClr val="244894"/>
          </a:solidFill>
          <a:latin typeface="Arial" charset="0"/>
        </a:defRPr>
      </a:lvl2pPr>
      <a:lvl3pPr algn="l" rtl="0" eaLnBrk="0" fontAlgn="base" hangingPunct="0">
        <a:spcBef>
          <a:spcPct val="0"/>
        </a:spcBef>
        <a:spcAft>
          <a:spcPct val="0"/>
        </a:spcAft>
        <a:defRPr sz="2400" b="1">
          <a:solidFill>
            <a:srgbClr val="244894"/>
          </a:solidFill>
          <a:latin typeface="Arial" charset="0"/>
        </a:defRPr>
      </a:lvl3pPr>
      <a:lvl4pPr algn="l" rtl="0" eaLnBrk="0" fontAlgn="base" hangingPunct="0">
        <a:spcBef>
          <a:spcPct val="0"/>
        </a:spcBef>
        <a:spcAft>
          <a:spcPct val="0"/>
        </a:spcAft>
        <a:defRPr sz="2400" b="1">
          <a:solidFill>
            <a:srgbClr val="244894"/>
          </a:solidFill>
          <a:latin typeface="Arial" charset="0"/>
        </a:defRPr>
      </a:lvl4pPr>
      <a:lvl5pPr algn="l" rtl="0" eaLnBrk="0" fontAlgn="base" hangingPunct="0">
        <a:spcBef>
          <a:spcPct val="0"/>
        </a:spcBef>
        <a:spcAft>
          <a:spcPct val="0"/>
        </a:spcAft>
        <a:defRPr sz="2400" b="1">
          <a:solidFill>
            <a:srgbClr val="244894"/>
          </a:solidFill>
          <a:latin typeface="Arial" charset="0"/>
        </a:defRPr>
      </a:lvl5pPr>
      <a:lvl6pPr marL="457200" algn="l" rtl="0" fontAlgn="base">
        <a:spcBef>
          <a:spcPct val="0"/>
        </a:spcBef>
        <a:spcAft>
          <a:spcPct val="0"/>
        </a:spcAft>
        <a:defRPr sz="2400" b="1">
          <a:solidFill>
            <a:srgbClr val="244894"/>
          </a:solidFill>
          <a:latin typeface="Arial" charset="0"/>
        </a:defRPr>
      </a:lvl6pPr>
      <a:lvl7pPr marL="914400" algn="l" rtl="0" fontAlgn="base">
        <a:spcBef>
          <a:spcPct val="0"/>
        </a:spcBef>
        <a:spcAft>
          <a:spcPct val="0"/>
        </a:spcAft>
        <a:defRPr sz="2400" b="1">
          <a:solidFill>
            <a:srgbClr val="244894"/>
          </a:solidFill>
          <a:latin typeface="Arial" charset="0"/>
        </a:defRPr>
      </a:lvl7pPr>
      <a:lvl8pPr marL="1371600" algn="l" rtl="0" fontAlgn="base">
        <a:spcBef>
          <a:spcPct val="0"/>
        </a:spcBef>
        <a:spcAft>
          <a:spcPct val="0"/>
        </a:spcAft>
        <a:defRPr sz="2400" b="1">
          <a:solidFill>
            <a:srgbClr val="244894"/>
          </a:solidFill>
          <a:latin typeface="Arial" charset="0"/>
        </a:defRPr>
      </a:lvl8pPr>
      <a:lvl9pPr marL="1828800" algn="l" rtl="0" fontAlgn="base">
        <a:spcBef>
          <a:spcPct val="0"/>
        </a:spcBef>
        <a:spcAft>
          <a:spcPct val="0"/>
        </a:spcAft>
        <a:defRPr sz="2400" b="1">
          <a:solidFill>
            <a:srgbClr val="244894"/>
          </a:solidFill>
          <a:latin typeface="Arial" charset="0"/>
        </a:defRPr>
      </a:lvl9pPr>
    </p:titleStyle>
    <p:bodyStyle>
      <a:lvl1pPr marL="342900" indent="-342900" algn="l" rtl="0" eaLnBrk="0" fontAlgn="base" hangingPunct="0">
        <a:lnSpc>
          <a:spcPts val="3000"/>
        </a:lnSpc>
        <a:spcBef>
          <a:spcPct val="0"/>
        </a:spcBef>
        <a:spcAft>
          <a:spcPct val="0"/>
        </a:spcAft>
        <a:defRPr>
          <a:solidFill>
            <a:srgbClr val="3333CC"/>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pitchFamily="18" charset="0"/>
        </a:defRPr>
      </a:lvl2pPr>
      <a:lvl3pPr marL="1143000" indent="-228600" algn="l" rtl="0" eaLnBrk="0" fontAlgn="base" hangingPunct="0">
        <a:spcBef>
          <a:spcPct val="20000"/>
        </a:spcBef>
        <a:spcAft>
          <a:spcPct val="0"/>
        </a:spcAft>
        <a:buChar char="•"/>
        <a:defRPr sz="2400">
          <a:solidFill>
            <a:schemeClr val="tx1"/>
          </a:solidFill>
          <a:latin typeface="Times New Roman" pitchFamily="18" charset="0"/>
        </a:defRPr>
      </a:lvl3pPr>
      <a:lvl4pPr marL="1600200" indent="-228600" algn="l" rtl="0" eaLnBrk="0" fontAlgn="base" hangingPunct="0">
        <a:spcBef>
          <a:spcPct val="20000"/>
        </a:spcBef>
        <a:spcAft>
          <a:spcPct val="0"/>
        </a:spcAft>
        <a:buChar char="–"/>
        <a:defRPr sz="2000">
          <a:solidFill>
            <a:schemeClr val="tx1"/>
          </a:solidFill>
          <a:latin typeface="Times New Roman" pitchFamily="18" charset="0"/>
        </a:defRPr>
      </a:lvl4pPr>
      <a:lvl5pPr marL="2057400" indent="-228600" algn="l" rtl="0" eaLnBrk="0" fontAlgn="base" hangingPunct="0">
        <a:lnSpc>
          <a:spcPts val="3000"/>
        </a:lnSpc>
        <a:spcBef>
          <a:spcPct val="0"/>
        </a:spcBef>
        <a:spcAft>
          <a:spcPct val="0"/>
        </a:spcAft>
        <a:buChar char="»"/>
        <a:defRPr>
          <a:solidFill>
            <a:schemeClr val="tx1"/>
          </a:solidFill>
          <a:latin typeface="+mn-lt"/>
        </a:defRPr>
      </a:lvl5pPr>
      <a:lvl6pPr marL="2514600" indent="-228600" algn="l" rtl="0" fontAlgn="base">
        <a:lnSpc>
          <a:spcPts val="3000"/>
        </a:lnSpc>
        <a:spcBef>
          <a:spcPct val="0"/>
        </a:spcBef>
        <a:spcAft>
          <a:spcPct val="0"/>
        </a:spcAft>
        <a:buChar char="»"/>
        <a:defRPr>
          <a:solidFill>
            <a:schemeClr val="tx1"/>
          </a:solidFill>
          <a:latin typeface="+mn-lt"/>
        </a:defRPr>
      </a:lvl6pPr>
      <a:lvl7pPr marL="2971800" indent="-228600" algn="l" rtl="0" fontAlgn="base">
        <a:lnSpc>
          <a:spcPts val="3000"/>
        </a:lnSpc>
        <a:spcBef>
          <a:spcPct val="0"/>
        </a:spcBef>
        <a:spcAft>
          <a:spcPct val="0"/>
        </a:spcAft>
        <a:buChar char="»"/>
        <a:defRPr>
          <a:solidFill>
            <a:schemeClr val="tx1"/>
          </a:solidFill>
          <a:latin typeface="+mn-lt"/>
        </a:defRPr>
      </a:lvl7pPr>
      <a:lvl8pPr marL="3429000" indent="-228600" algn="l" rtl="0" fontAlgn="base">
        <a:lnSpc>
          <a:spcPts val="3000"/>
        </a:lnSpc>
        <a:spcBef>
          <a:spcPct val="0"/>
        </a:spcBef>
        <a:spcAft>
          <a:spcPct val="0"/>
        </a:spcAft>
        <a:buChar char="»"/>
        <a:defRPr>
          <a:solidFill>
            <a:schemeClr val="tx1"/>
          </a:solidFill>
          <a:latin typeface="+mn-lt"/>
        </a:defRPr>
      </a:lvl8pPr>
      <a:lvl9pPr marL="3886200" indent="-228600" algn="l" rtl="0" fontAlgn="base">
        <a:lnSpc>
          <a:spcPts val="3000"/>
        </a:lnSpc>
        <a:spcBef>
          <a:spcPct val="0"/>
        </a:spcBef>
        <a:spcAft>
          <a:spcPct val="0"/>
        </a:spcAft>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el 1"/>
          <p:cNvSpPr>
            <a:spLocks noGrp="1"/>
          </p:cNvSpPr>
          <p:nvPr>
            <p:ph type="title"/>
          </p:nvPr>
        </p:nvSpPr>
        <p:spPr>
          <a:xfrm>
            <a:off x="468313" y="2060575"/>
            <a:ext cx="7772400" cy="568325"/>
          </a:xfrm>
        </p:spPr>
        <p:txBody>
          <a:bodyPr/>
          <a:lstStyle/>
          <a:p>
            <a:pPr>
              <a:defRPr/>
            </a:pPr>
            <a:r>
              <a:rPr lang="de-DE" altLang="de-DE" dirty="0" smtClean="0">
                <a:solidFill>
                  <a:schemeClr val="accent6">
                    <a:lumMod val="75000"/>
                  </a:schemeClr>
                </a:solidFill>
              </a:rPr>
              <a:t>Mein Kind kommt in die 5. Klasse </a:t>
            </a:r>
          </a:p>
        </p:txBody>
      </p:sp>
      <p:sp>
        <p:nvSpPr>
          <p:cNvPr id="4099" name="Inhaltsplatzhalter 2"/>
          <p:cNvSpPr>
            <a:spLocks noGrp="1"/>
          </p:cNvSpPr>
          <p:nvPr>
            <p:ph idx="1"/>
          </p:nvPr>
        </p:nvSpPr>
        <p:spPr>
          <a:xfrm>
            <a:off x="287338" y="2663825"/>
            <a:ext cx="8748712" cy="4078288"/>
          </a:xfrm>
          <a:solidFill>
            <a:schemeClr val="accent6">
              <a:lumMod val="75000"/>
            </a:schemeClr>
          </a:solidFill>
        </p:spPr>
        <p:txBody>
          <a:bodyPr/>
          <a:lstStyle/>
          <a:p>
            <a:pPr marL="179388" indent="0">
              <a:defRPr/>
            </a:pPr>
            <a:r>
              <a:rPr lang="de-DE" altLang="de-DE" sz="2400" dirty="0" smtClean="0">
                <a:solidFill>
                  <a:schemeClr val="bg1"/>
                </a:solidFill>
              </a:rPr>
              <a:t>Informationen zum Übergang in die weiterführende Schule</a:t>
            </a:r>
          </a:p>
        </p:txBody>
      </p:sp>
      <p:sp>
        <p:nvSpPr>
          <p:cNvPr id="4" name="Datumsplatzhalter 3"/>
          <p:cNvSpPr>
            <a:spLocks noGrp="1"/>
          </p:cNvSpPr>
          <p:nvPr>
            <p:ph type="dt" sz="quarter" idx="10"/>
          </p:nvPr>
        </p:nvSpPr>
        <p:spPr/>
        <p:txBody>
          <a:bodyPr/>
          <a:lstStyle/>
          <a:p>
            <a:pPr>
              <a:defRPr/>
            </a:pPr>
            <a:r>
              <a:rPr lang="de-DE" dirty="0" smtClean="0">
                <a:solidFill>
                  <a:schemeClr val="bg1"/>
                </a:solidFill>
              </a:rPr>
              <a:t>Donnerstag, 14.11. 2019</a:t>
            </a:r>
            <a:endParaRPr lang="de-DE" dirty="0">
              <a:solidFill>
                <a:schemeClr val="bg1"/>
              </a:solidFill>
            </a:endParaRPr>
          </a:p>
        </p:txBody>
      </p:sp>
      <p:sp>
        <p:nvSpPr>
          <p:cNvPr id="5" name="Fußzeilenplatzhalter 4"/>
          <p:cNvSpPr>
            <a:spLocks noGrp="1"/>
          </p:cNvSpPr>
          <p:nvPr>
            <p:ph type="ftr" sz="quarter" idx="11"/>
          </p:nvPr>
        </p:nvSpPr>
        <p:spPr/>
        <p:txBody>
          <a:bodyPr/>
          <a:lstStyle/>
          <a:p>
            <a:pPr>
              <a:defRPr/>
            </a:pPr>
            <a:r>
              <a:rPr lang="de-DE"/>
              <a:t>Hessisches Kultusministerium</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p:cNvSpPr>
            <a:spLocks noGrp="1"/>
          </p:cNvSpPr>
          <p:nvPr>
            <p:ph type="title"/>
          </p:nvPr>
        </p:nvSpPr>
        <p:spPr/>
        <p:txBody>
          <a:bodyPr/>
          <a:lstStyle/>
          <a:p>
            <a:pPr>
              <a:defRPr/>
            </a:pPr>
            <a:r>
              <a:rPr lang="de-DE" altLang="de-DE" dirty="0" smtClean="0">
                <a:solidFill>
                  <a:schemeClr val="accent6">
                    <a:lumMod val="75000"/>
                  </a:schemeClr>
                </a:solidFill>
                <a:ea typeface="MS PGothic" pitchFamily="34" charset="-128"/>
                <a:cs typeface="Arial" charset="0"/>
              </a:rPr>
              <a:t>Inhalt</a:t>
            </a:r>
          </a:p>
        </p:txBody>
      </p:sp>
      <p:sp>
        <p:nvSpPr>
          <p:cNvPr id="5123" name="Inhaltsplatzhalter 2"/>
          <p:cNvSpPr>
            <a:spLocks noGrp="1"/>
          </p:cNvSpPr>
          <p:nvPr>
            <p:ph idx="1"/>
          </p:nvPr>
        </p:nvSpPr>
        <p:spPr/>
        <p:txBody>
          <a:bodyPr/>
          <a:lstStyle/>
          <a:p>
            <a:pPr marL="0" indent="0" eaLnBrk="1" hangingPunct="1">
              <a:lnSpc>
                <a:spcPct val="150000"/>
              </a:lnSpc>
              <a:spcAft>
                <a:spcPts val="600"/>
              </a:spcAft>
              <a:buClr>
                <a:schemeClr val="tx2"/>
              </a:buClr>
              <a:defRPr/>
            </a:pPr>
            <a:r>
              <a:rPr lang="de-DE" altLang="de-DE" sz="2000" b="1" dirty="0" smtClean="0">
                <a:solidFill>
                  <a:schemeClr val="accent6">
                    <a:lumMod val="75000"/>
                  </a:schemeClr>
                </a:solidFill>
                <a:ea typeface="MS PGothic" pitchFamily="34" charset="-128"/>
                <a:cs typeface="Arial" charset="0"/>
              </a:rPr>
              <a:t>Sie erhalten Informationen zu folgenden Fragen:</a:t>
            </a:r>
          </a:p>
          <a:p>
            <a:pPr eaLnBrk="1" hangingPunct="1">
              <a:lnSpc>
                <a:spcPct val="150000"/>
              </a:lnSpc>
              <a:spcAft>
                <a:spcPts val="600"/>
              </a:spcAft>
              <a:buClr>
                <a:schemeClr val="accent6">
                  <a:lumMod val="75000"/>
                </a:schemeClr>
              </a:buClr>
              <a:buFont typeface="Arial" panose="020B0604020202020204" pitchFamily="34" charset="0"/>
              <a:buChar char="•"/>
              <a:defRPr/>
            </a:pPr>
            <a:r>
              <a:rPr lang="de-DE" altLang="de-DE" sz="2000" dirty="0" smtClean="0">
                <a:solidFill>
                  <a:schemeClr val="accent6">
                    <a:lumMod val="75000"/>
                  </a:schemeClr>
                </a:solidFill>
                <a:ea typeface="MS PGothic" pitchFamily="34" charset="-128"/>
                <a:cs typeface="Arial" charset="0"/>
              </a:rPr>
              <a:t>Welche Rechte haben Sie als Eltern bei der Wahl des weiterführenden Bildungsganges?</a:t>
            </a:r>
          </a:p>
          <a:p>
            <a:pPr eaLnBrk="1" hangingPunct="1">
              <a:lnSpc>
                <a:spcPct val="150000"/>
              </a:lnSpc>
              <a:spcAft>
                <a:spcPts val="600"/>
              </a:spcAft>
              <a:buClr>
                <a:schemeClr val="accent6">
                  <a:lumMod val="75000"/>
                </a:schemeClr>
              </a:buClr>
              <a:buFont typeface="Arial" panose="020B0604020202020204" pitchFamily="34" charset="0"/>
              <a:buChar char="•"/>
              <a:defRPr/>
            </a:pPr>
            <a:r>
              <a:rPr lang="de-DE" altLang="de-DE" sz="2000" dirty="0" smtClean="0">
                <a:solidFill>
                  <a:schemeClr val="accent6">
                    <a:lumMod val="75000"/>
                  </a:schemeClr>
                </a:solidFill>
                <a:ea typeface="MS PGothic" pitchFamily="34" charset="-128"/>
                <a:cs typeface="Arial" charset="0"/>
              </a:rPr>
              <a:t>Wie  ist das Verfahren für die Wahl des weiterführenden Bildungsganges ausgestaltet?</a:t>
            </a:r>
          </a:p>
          <a:p>
            <a:pPr eaLnBrk="1" hangingPunct="1">
              <a:lnSpc>
                <a:spcPct val="150000"/>
              </a:lnSpc>
              <a:spcAft>
                <a:spcPts val="600"/>
              </a:spcAft>
              <a:buClr>
                <a:schemeClr val="accent6">
                  <a:lumMod val="75000"/>
                </a:schemeClr>
              </a:buClr>
              <a:buFont typeface="Arial" panose="020B0604020202020204" pitchFamily="34" charset="0"/>
              <a:buChar char="•"/>
              <a:defRPr/>
            </a:pPr>
            <a:r>
              <a:rPr lang="de-DE" altLang="de-DE" sz="2000" dirty="0" smtClean="0">
                <a:solidFill>
                  <a:schemeClr val="accent6">
                    <a:lumMod val="75000"/>
                  </a:schemeClr>
                </a:solidFill>
                <a:ea typeface="MS PGothic" pitchFamily="34" charset="-128"/>
                <a:cs typeface="Arial" charset="0"/>
              </a:rPr>
              <a:t>Welche Besonderheiten haben die Bildungsgänge und Schulformen der weiterführenden Schulen?</a:t>
            </a:r>
          </a:p>
        </p:txBody>
      </p:sp>
      <p:sp>
        <p:nvSpPr>
          <p:cNvPr id="4" name="Datumsplatzhalter 3"/>
          <p:cNvSpPr>
            <a:spLocks noGrp="1"/>
          </p:cNvSpPr>
          <p:nvPr>
            <p:ph type="dt" sz="quarter" idx="10"/>
          </p:nvPr>
        </p:nvSpPr>
        <p:spPr/>
        <p:txBody>
          <a:bodyPr/>
          <a:lstStyle/>
          <a:p>
            <a:pPr>
              <a:defRPr/>
            </a:pPr>
            <a:r>
              <a:rPr lang="de-DE" dirty="0" smtClean="0"/>
              <a:t>Donnerstag, 14.11 2019</a:t>
            </a:r>
            <a:endParaRPr lang="de-DE" dirty="0"/>
          </a:p>
        </p:txBody>
      </p:sp>
      <p:sp>
        <p:nvSpPr>
          <p:cNvPr id="6" name="Fußzeilenplatzhalter 4"/>
          <p:cNvSpPr>
            <a:spLocks noGrp="1"/>
          </p:cNvSpPr>
          <p:nvPr>
            <p:ph type="ftr" sz="quarter" idx="11"/>
          </p:nvPr>
        </p:nvSpPr>
        <p:spPr/>
        <p:txBody>
          <a:bodyPr/>
          <a:lstStyle/>
          <a:p>
            <a:pPr>
              <a:defRPr/>
            </a:pPr>
            <a:r>
              <a:rPr lang="de-DE"/>
              <a:t>Hessisches Kultusministerium</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el 1"/>
          <p:cNvSpPr>
            <a:spLocks noGrp="1"/>
          </p:cNvSpPr>
          <p:nvPr>
            <p:ph type="title"/>
          </p:nvPr>
        </p:nvSpPr>
        <p:spPr>
          <a:xfrm>
            <a:off x="531813" y="838200"/>
            <a:ext cx="7772400" cy="1144588"/>
          </a:xfrm>
        </p:spPr>
        <p:txBody>
          <a:bodyPr/>
          <a:lstStyle/>
          <a:p>
            <a:pPr eaLnBrk="1" hangingPunct="1">
              <a:defRPr/>
            </a:pPr>
            <a:r>
              <a:rPr lang="de-DE" altLang="de-DE" dirty="0" smtClean="0">
                <a:solidFill>
                  <a:schemeClr val="accent6">
                    <a:lumMod val="75000"/>
                  </a:schemeClr>
                </a:solidFill>
                <a:ea typeface="MS PGothic" pitchFamily="34" charset="-128"/>
                <a:cs typeface="Arial" charset="0"/>
              </a:rPr>
              <a:t>Wie geht es weiter nach der Grundschule?</a:t>
            </a:r>
          </a:p>
        </p:txBody>
      </p:sp>
      <p:sp>
        <p:nvSpPr>
          <p:cNvPr id="6147" name="Inhaltsplatzhalter 2"/>
          <p:cNvSpPr>
            <a:spLocks noGrp="1"/>
          </p:cNvSpPr>
          <p:nvPr>
            <p:ph idx="1"/>
          </p:nvPr>
        </p:nvSpPr>
        <p:spPr>
          <a:xfrm>
            <a:off x="531813" y="1979613"/>
            <a:ext cx="7772400" cy="4114800"/>
          </a:xfrm>
        </p:spPr>
        <p:txBody>
          <a:bodyPr/>
          <a:lstStyle/>
          <a:p>
            <a:pPr marL="0" indent="0" algn="ctr" eaLnBrk="1" hangingPunct="1">
              <a:lnSpc>
                <a:spcPts val="2600"/>
              </a:lnSpc>
              <a:spcAft>
                <a:spcPts val="600"/>
              </a:spcAft>
              <a:buClr>
                <a:schemeClr val="tx2"/>
              </a:buClr>
              <a:defRPr/>
            </a:pPr>
            <a:r>
              <a:rPr lang="de-DE" altLang="de-DE" sz="2000" dirty="0" smtClean="0">
                <a:solidFill>
                  <a:schemeClr val="accent6">
                    <a:lumMod val="75000"/>
                  </a:schemeClr>
                </a:solidFill>
                <a:ea typeface="MS PGothic" pitchFamily="34" charset="-128"/>
                <a:cs typeface="Arial" charset="0"/>
              </a:rPr>
              <a:t>Auf den Bildungsgang der Grundschule bauen die drei </a:t>
            </a:r>
          </a:p>
          <a:p>
            <a:pPr marL="0" indent="0" algn="ctr" eaLnBrk="1" hangingPunct="1">
              <a:lnSpc>
                <a:spcPts val="2600"/>
              </a:lnSpc>
              <a:spcAft>
                <a:spcPts val="600"/>
              </a:spcAft>
              <a:buClr>
                <a:schemeClr val="tx2"/>
              </a:buClr>
              <a:defRPr/>
            </a:pPr>
            <a:r>
              <a:rPr lang="de-DE" altLang="de-DE" sz="2000" dirty="0" smtClean="0">
                <a:solidFill>
                  <a:schemeClr val="accent6">
                    <a:lumMod val="75000"/>
                  </a:schemeClr>
                </a:solidFill>
                <a:ea typeface="MS PGothic" pitchFamily="34" charset="-128"/>
                <a:cs typeface="Arial" charset="0"/>
              </a:rPr>
              <a:t>Bildungsgänge der Sekundarstufe I (Mittelstufe) auf.</a:t>
            </a:r>
          </a:p>
          <a:p>
            <a:pPr marL="0" indent="0" algn="ctr" eaLnBrk="1" hangingPunct="1">
              <a:lnSpc>
                <a:spcPts val="2600"/>
              </a:lnSpc>
              <a:spcAft>
                <a:spcPts val="600"/>
              </a:spcAft>
              <a:buClr>
                <a:schemeClr val="tx2"/>
              </a:buClr>
              <a:defRPr/>
            </a:pPr>
            <a:endParaRPr lang="de-DE" altLang="de-DE" sz="2000" dirty="0" smtClean="0">
              <a:cs typeface="Arial" charset="0"/>
            </a:endParaRPr>
          </a:p>
          <a:p>
            <a:pPr marL="0" indent="0" algn="ctr" eaLnBrk="1" hangingPunct="1">
              <a:lnSpc>
                <a:spcPts val="2600"/>
              </a:lnSpc>
              <a:spcAft>
                <a:spcPts val="600"/>
              </a:spcAft>
              <a:buClr>
                <a:schemeClr val="tx2"/>
              </a:buClr>
              <a:defRPr/>
            </a:pPr>
            <a:endParaRPr lang="de-DE" altLang="de-DE" sz="2000" dirty="0" smtClean="0">
              <a:cs typeface="Arial" charset="0"/>
            </a:endParaRPr>
          </a:p>
          <a:p>
            <a:pPr marL="0" indent="0" algn="ctr" eaLnBrk="1" hangingPunct="1">
              <a:lnSpc>
                <a:spcPts val="2600"/>
              </a:lnSpc>
              <a:spcAft>
                <a:spcPts val="600"/>
              </a:spcAft>
              <a:buClr>
                <a:schemeClr val="tx2"/>
              </a:buClr>
              <a:defRPr/>
            </a:pPr>
            <a:endParaRPr lang="de-DE" altLang="de-DE" sz="2000" b="1" dirty="0" smtClean="0">
              <a:cs typeface="Arial" charset="0"/>
            </a:endParaRPr>
          </a:p>
          <a:p>
            <a:pPr marL="0" indent="0" algn="ctr" eaLnBrk="1" hangingPunct="1">
              <a:lnSpc>
                <a:spcPts val="2600"/>
              </a:lnSpc>
              <a:spcAft>
                <a:spcPts val="600"/>
              </a:spcAft>
              <a:buClr>
                <a:schemeClr val="tx2"/>
              </a:buClr>
              <a:defRPr/>
            </a:pPr>
            <a:endParaRPr lang="de-DE" altLang="de-DE" sz="2000" b="1" dirty="0" smtClean="0">
              <a:cs typeface="Arial" charset="0"/>
            </a:endParaRPr>
          </a:p>
          <a:p>
            <a:pPr marL="0" indent="0" algn="ctr" eaLnBrk="1" hangingPunct="1">
              <a:lnSpc>
                <a:spcPts val="2600"/>
              </a:lnSpc>
              <a:spcAft>
                <a:spcPts val="600"/>
              </a:spcAft>
              <a:buClr>
                <a:schemeClr val="tx2"/>
              </a:buClr>
              <a:defRPr/>
            </a:pPr>
            <a:r>
              <a:rPr lang="de-DE" altLang="de-DE" sz="2000" dirty="0" smtClean="0">
                <a:solidFill>
                  <a:schemeClr val="accent6">
                    <a:lumMod val="75000"/>
                  </a:schemeClr>
                </a:solidFill>
                <a:ea typeface="MS PGothic" pitchFamily="34" charset="-128"/>
              </a:rPr>
              <a:t>Nach der Jahrgangsstufe 4 wechselt Ihr Kind nun in eine</a:t>
            </a:r>
          </a:p>
          <a:p>
            <a:pPr marL="0" indent="0" algn="ctr" eaLnBrk="1" hangingPunct="1">
              <a:lnSpc>
                <a:spcPts val="2600"/>
              </a:lnSpc>
              <a:spcAft>
                <a:spcPts val="600"/>
              </a:spcAft>
              <a:buClr>
                <a:schemeClr val="tx2"/>
              </a:buClr>
              <a:defRPr/>
            </a:pPr>
            <a:r>
              <a:rPr lang="de-DE" altLang="de-DE" sz="2000" dirty="0" smtClean="0">
                <a:solidFill>
                  <a:schemeClr val="accent6">
                    <a:lumMod val="75000"/>
                  </a:schemeClr>
                </a:solidFill>
                <a:ea typeface="MS PGothic" pitchFamily="34" charset="-128"/>
              </a:rPr>
              <a:t> weiterführende Schule.</a:t>
            </a:r>
          </a:p>
        </p:txBody>
      </p:sp>
      <p:sp>
        <p:nvSpPr>
          <p:cNvPr id="4" name="Datumsplatzhalter 3"/>
          <p:cNvSpPr>
            <a:spLocks noGrp="1"/>
          </p:cNvSpPr>
          <p:nvPr>
            <p:ph type="dt" sz="quarter" idx="10"/>
          </p:nvPr>
        </p:nvSpPr>
        <p:spPr/>
        <p:txBody>
          <a:bodyPr/>
          <a:lstStyle/>
          <a:p>
            <a:pPr>
              <a:defRPr/>
            </a:pPr>
            <a:r>
              <a:rPr lang="de-DE" dirty="0"/>
              <a:t>Donnerstag, 14.11 2019</a:t>
            </a:r>
          </a:p>
          <a:p>
            <a:pPr>
              <a:defRPr/>
            </a:pPr>
            <a:endParaRPr lang="de-DE" dirty="0"/>
          </a:p>
        </p:txBody>
      </p:sp>
      <p:sp>
        <p:nvSpPr>
          <p:cNvPr id="7" name="Fußzeilenplatzhalter 4"/>
          <p:cNvSpPr>
            <a:spLocks noGrp="1"/>
          </p:cNvSpPr>
          <p:nvPr>
            <p:ph type="ftr" sz="quarter" idx="11"/>
          </p:nvPr>
        </p:nvSpPr>
        <p:spPr/>
        <p:txBody>
          <a:bodyPr/>
          <a:lstStyle/>
          <a:p>
            <a:pPr>
              <a:defRPr/>
            </a:pPr>
            <a:r>
              <a:rPr lang="de-DE"/>
              <a:t>Hessisches Kultusministerium</a:t>
            </a:r>
          </a:p>
        </p:txBody>
      </p:sp>
      <p:graphicFrame>
        <p:nvGraphicFramePr>
          <p:cNvPr id="2" name="Tabelle 1"/>
          <p:cNvGraphicFramePr>
            <a:graphicFrameLocks noGrp="1"/>
          </p:cNvGraphicFramePr>
          <p:nvPr/>
        </p:nvGraphicFramePr>
        <p:xfrm>
          <a:off x="900113" y="2932113"/>
          <a:ext cx="7200900" cy="1296987"/>
        </p:xfrm>
        <a:graphic>
          <a:graphicData uri="http://schemas.openxmlformats.org/drawingml/2006/table">
            <a:tbl>
              <a:tblPr firstRow="1" bandRow="1">
                <a:tableStyleId>{5C22544A-7EE6-4342-B048-85BDC9FD1C3A}</a:tableStyleId>
              </a:tblPr>
              <a:tblGrid>
                <a:gridCol w="2568434">
                  <a:extLst>
                    <a:ext uri="{9D8B030D-6E8A-4147-A177-3AD203B41FA5}">
                      <a16:colId xmlns:a16="http://schemas.microsoft.com/office/drawing/2014/main" val="20000"/>
                    </a:ext>
                  </a:extLst>
                </a:gridCol>
                <a:gridCol w="2399597">
                  <a:extLst>
                    <a:ext uri="{9D8B030D-6E8A-4147-A177-3AD203B41FA5}">
                      <a16:colId xmlns:a16="http://schemas.microsoft.com/office/drawing/2014/main" val="20001"/>
                    </a:ext>
                  </a:extLst>
                </a:gridCol>
                <a:gridCol w="2232869">
                  <a:extLst>
                    <a:ext uri="{9D8B030D-6E8A-4147-A177-3AD203B41FA5}">
                      <a16:colId xmlns:a16="http://schemas.microsoft.com/office/drawing/2014/main" val="20002"/>
                    </a:ext>
                  </a:extLst>
                </a:gridCol>
              </a:tblGrid>
              <a:tr h="1296987">
                <a:tc>
                  <a:txBody>
                    <a:bodyPr/>
                    <a:lstStyle/>
                    <a:p>
                      <a:pPr algn="ctr"/>
                      <a:endParaRPr lang="de-DE" sz="2000" kern="1200" dirty="0" smtClean="0">
                        <a:solidFill>
                          <a:schemeClr val="bg1"/>
                        </a:solidFill>
                        <a:latin typeface="+mn-lt"/>
                        <a:ea typeface="+mn-ea"/>
                        <a:cs typeface="+mn-cs"/>
                      </a:endParaRPr>
                    </a:p>
                    <a:p>
                      <a:pPr algn="ctr"/>
                      <a:r>
                        <a:rPr lang="de-DE" sz="2000" kern="1200" dirty="0" smtClean="0">
                          <a:solidFill>
                            <a:schemeClr val="bg1"/>
                          </a:solidFill>
                          <a:latin typeface="+mn-lt"/>
                          <a:ea typeface="+mn-ea"/>
                          <a:cs typeface="+mn-cs"/>
                        </a:rPr>
                        <a:t>Hauptschul-</a:t>
                      </a:r>
                    </a:p>
                    <a:p>
                      <a:pPr algn="ctr"/>
                      <a:r>
                        <a:rPr lang="de-DE" sz="2000" kern="1200" dirty="0" smtClean="0">
                          <a:solidFill>
                            <a:schemeClr val="bg1"/>
                          </a:solidFill>
                          <a:latin typeface="+mn-lt"/>
                          <a:ea typeface="+mn-ea"/>
                          <a:cs typeface="+mn-cs"/>
                        </a:rPr>
                        <a:t>bildungsgang</a:t>
                      </a:r>
                      <a:endParaRPr lang="de-DE" sz="2000" kern="1200" dirty="0">
                        <a:solidFill>
                          <a:schemeClr val="bg1"/>
                        </a:solidFill>
                        <a:latin typeface="+mn-lt"/>
                        <a:ea typeface="+mn-ea"/>
                        <a:cs typeface="+mn-cs"/>
                      </a:endParaRPr>
                    </a:p>
                  </a:txBody>
                  <a:tcPr marL="91445" marR="91445" marT="45762" marB="45762">
                    <a:solidFill>
                      <a:schemeClr val="accent6">
                        <a:lumMod val="75000"/>
                        <a:alpha val="75000"/>
                      </a:schemeClr>
                    </a:solidFill>
                  </a:tcPr>
                </a:tc>
                <a:tc>
                  <a:txBody>
                    <a:bodyPr/>
                    <a:lstStyle/>
                    <a:p>
                      <a:pPr algn="ctr"/>
                      <a:endParaRPr lang="de-DE" sz="2000" b="1" kern="1200" dirty="0" smtClean="0">
                        <a:solidFill>
                          <a:schemeClr val="bg1"/>
                        </a:solidFill>
                        <a:latin typeface="+mn-lt"/>
                        <a:ea typeface="+mn-ea"/>
                        <a:cs typeface="+mn-cs"/>
                      </a:endParaRPr>
                    </a:p>
                    <a:p>
                      <a:pPr algn="ctr"/>
                      <a:r>
                        <a:rPr lang="de-DE" sz="2000" b="1" kern="1200" dirty="0" smtClean="0">
                          <a:solidFill>
                            <a:schemeClr val="bg1"/>
                          </a:solidFill>
                          <a:latin typeface="+mn-lt"/>
                          <a:ea typeface="+mn-ea"/>
                          <a:cs typeface="+mn-cs"/>
                        </a:rPr>
                        <a:t>Realschul-</a:t>
                      </a:r>
                    </a:p>
                    <a:p>
                      <a:pPr algn="ctr"/>
                      <a:r>
                        <a:rPr lang="de-DE" sz="2000" b="1" kern="1200" dirty="0" smtClean="0">
                          <a:solidFill>
                            <a:schemeClr val="bg1"/>
                          </a:solidFill>
                          <a:latin typeface="+mn-lt"/>
                          <a:ea typeface="+mn-ea"/>
                          <a:cs typeface="+mn-cs"/>
                        </a:rPr>
                        <a:t>bildungsgang</a:t>
                      </a:r>
                      <a:endParaRPr lang="de-DE" sz="2000" b="1" kern="1200" dirty="0">
                        <a:solidFill>
                          <a:schemeClr val="bg1"/>
                        </a:solidFill>
                        <a:latin typeface="+mn-lt"/>
                        <a:ea typeface="+mn-ea"/>
                        <a:cs typeface="+mn-cs"/>
                      </a:endParaRPr>
                    </a:p>
                  </a:txBody>
                  <a:tcPr marL="91445" marR="91445" marT="45762" marB="45762">
                    <a:solidFill>
                      <a:schemeClr val="accent6">
                        <a:lumMod val="75000"/>
                        <a:alpha val="50000"/>
                      </a:schemeClr>
                    </a:solidFill>
                  </a:tcPr>
                </a:tc>
                <a:tc>
                  <a:txBody>
                    <a:bodyPr/>
                    <a:lstStyle/>
                    <a:p>
                      <a:pPr algn="ctr"/>
                      <a:endParaRPr lang="de-DE" sz="2000" b="1" kern="1200" dirty="0" smtClean="0">
                        <a:solidFill>
                          <a:schemeClr val="bg1"/>
                        </a:solidFill>
                        <a:latin typeface="+mn-lt"/>
                        <a:ea typeface="+mn-ea"/>
                        <a:cs typeface="+mn-cs"/>
                      </a:endParaRPr>
                    </a:p>
                    <a:p>
                      <a:pPr algn="ctr"/>
                      <a:r>
                        <a:rPr lang="de-DE" sz="2000" b="1" kern="1200" dirty="0" smtClean="0">
                          <a:solidFill>
                            <a:schemeClr val="bg1"/>
                          </a:solidFill>
                          <a:latin typeface="+mn-lt"/>
                          <a:ea typeface="+mn-ea"/>
                          <a:cs typeface="+mn-cs"/>
                        </a:rPr>
                        <a:t>Gymnasialer</a:t>
                      </a:r>
                    </a:p>
                    <a:p>
                      <a:pPr algn="ctr"/>
                      <a:r>
                        <a:rPr lang="de-DE" sz="2000" b="1" kern="1200" dirty="0" smtClean="0">
                          <a:solidFill>
                            <a:schemeClr val="bg1"/>
                          </a:solidFill>
                          <a:latin typeface="+mn-lt"/>
                          <a:ea typeface="+mn-ea"/>
                          <a:cs typeface="+mn-cs"/>
                        </a:rPr>
                        <a:t>Bildungsgang</a:t>
                      </a:r>
                      <a:endParaRPr lang="de-DE" sz="2000" b="1" kern="1200" dirty="0">
                        <a:solidFill>
                          <a:schemeClr val="bg1"/>
                        </a:solidFill>
                        <a:latin typeface="+mn-lt"/>
                        <a:ea typeface="+mn-ea"/>
                        <a:cs typeface="+mn-cs"/>
                      </a:endParaRPr>
                    </a:p>
                  </a:txBody>
                  <a:tcPr marL="91445" marR="91445" marT="45762" marB="45762">
                    <a:solidFill>
                      <a:schemeClr val="accent6">
                        <a:lumMod val="75000"/>
                        <a:alpha val="75000"/>
                      </a:schemeClr>
                    </a:solidFill>
                  </a:tcPr>
                </a:tc>
                <a:extLst>
                  <a:ext uri="{0D108BD9-81ED-4DB2-BD59-A6C34878D82A}">
                    <a16:rowId xmlns:a16="http://schemas.microsoft.com/office/drawing/2014/main" val="10000"/>
                  </a:ext>
                </a:extLst>
              </a:tr>
            </a:tbl>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Inhaltsplatzhalter 2"/>
          <p:cNvSpPr>
            <a:spLocks noGrp="1"/>
          </p:cNvSpPr>
          <p:nvPr>
            <p:ph idx="1"/>
          </p:nvPr>
        </p:nvSpPr>
        <p:spPr>
          <a:xfrm>
            <a:off x="533400" y="1773238"/>
            <a:ext cx="7772400" cy="4321175"/>
          </a:xfrm>
        </p:spPr>
        <p:txBody>
          <a:bodyPr/>
          <a:lstStyle/>
          <a:p>
            <a:pPr marL="285750" indent="-285750" eaLnBrk="1" hangingPunct="1">
              <a:spcAft>
                <a:spcPts val="1000"/>
              </a:spcAft>
              <a:buFontTx/>
              <a:buChar char="•"/>
              <a:defRPr/>
            </a:pPr>
            <a:r>
              <a:rPr lang="de-DE" altLang="de-DE" sz="2000" dirty="0" smtClean="0">
                <a:solidFill>
                  <a:schemeClr val="accent6">
                    <a:lumMod val="75000"/>
                  </a:schemeClr>
                </a:solidFill>
                <a:cs typeface="Arial" charset="0"/>
              </a:rPr>
              <a:t>Sie entscheiden als Eltern am Ende der Grundschulzeit (im 2. Halbjahr der Jahrgangsstufe 4) darüber, welchen Bildungsgang der weiterführenden Schule Sie für Ihr Kind wählen.</a:t>
            </a:r>
          </a:p>
          <a:p>
            <a:pPr marL="285750" indent="-285750" eaLnBrk="1" hangingPunct="1">
              <a:spcAft>
                <a:spcPts val="1000"/>
              </a:spcAft>
              <a:buFontTx/>
              <a:buChar char="•"/>
              <a:defRPr/>
            </a:pPr>
            <a:r>
              <a:rPr lang="de-DE" altLang="de-DE" sz="2000" dirty="0" smtClean="0">
                <a:solidFill>
                  <a:schemeClr val="accent6">
                    <a:lumMod val="75000"/>
                  </a:schemeClr>
                </a:solidFill>
                <a:cs typeface="Arial" charset="0"/>
              </a:rPr>
              <a:t>Sie können darüber hinaus auch Wahlwünsche für Schulformen und auch für bestimmte Schulen angeben.</a:t>
            </a:r>
          </a:p>
          <a:p>
            <a:pPr marL="285750" indent="-285750" eaLnBrk="1" hangingPunct="1">
              <a:spcAft>
                <a:spcPts val="1000"/>
              </a:spcAft>
              <a:buFontTx/>
              <a:buChar char="•"/>
              <a:defRPr/>
            </a:pPr>
            <a:r>
              <a:rPr lang="de-DE" altLang="de-DE" sz="2000" dirty="0" smtClean="0">
                <a:solidFill>
                  <a:schemeClr val="accent6">
                    <a:lumMod val="75000"/>
                  </a:schemeClr>
                </a:solidFill>
                <a:cs typeface="Arial" charset="0"/>
              </a:rPr>
              <a:t>Ein gesetzlicher Anspruch kann aber nur für den gewünschten Bildungsgang garantiert werden.</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Es wird zwar versucht, so viele Wahlwünsche wie möglich auch für die Schulformen und die konkret gewünschte Schule zu erfüllen, </a:t>
            </a:r>
            <a:r>
              <a:rPr lang="de-DE" altLang="de-DE" sz="2000" dirty="0" smtClean="0">
                <a:solidFill>
                  <a:schemeClr val="accent6">
                    <a:lumMod val="75000"/>
                  </a:schemeClr>
                </a:solidFill>
                <a:cs typeface="Arial" charset="0"/>
              </a:rPr>
              <a:t>dies </a:t>
            </a:r>
            <a:r>
              <a:rPr lang="de-DE" altLang="de-DE" sz="2000" dirty="0">
                <a:solidFill>
                  <a:schemeClr val="accent6">
                    <a:lumMod val="75000"/>
                  </a:schemeClr>
                </a:solidFill>
                <a:cs typeface="Arial" charset="0"/>
              </a:rPr>
              <a:t>kann allerdings nicht in allen Fällen gelingen.</a:t>
            </a:r>
          </a:p>
          <a:p>
            <a:pPr marL="285750" indent="-285750" eaLnBrk="1" hangingPunct="1">
              <a:spcAft>
                <a:spcPts val="1000"/>
              </a:spcAft>
              <a:buFontTx/>
              <a:buChar char="•"/>
              <a:defRPr/>
            </a:pPr>
            <a:endParaRPr lang="de-DE" altLang="de-DE" sz="2000" dirty="0">
              <a:cs typeface="Arial" charset="0"/>
            </a:endParaRPr>
          </a:p>
          <a:p>
            <a:pPr marL="285750" indent="-285750" eaLnBrk="1" hangingPunct="1">
              <a:spcAft>
                <a:spcPts val="1000"/>
              </a:spcAft>
              <a:buFontTx/>
              <a:buChar char="•"/>
              <a:defRPr/>
            </a:pPr>
            <a:endParaRPr lang="de-DE" altLang="de-DE" sz="2000" dirty="0" smtClean="0">
              <a:solidFill>
                <a:schemeClr val="accent6">
                  <a:lumMod val="75000"/>
                </a:schemeClr>
              </a:solidFill>
              <a:cs typeface="Arial" charset="0"/>
            </a:endParaRPr>
          </a:p>
          <a:p>
            <a:pPr marL="285750" indent="-285750" eaLnBrk="1" hangingPunct="1">
              <a:spcAft>
                <a:spcPts val="1000"/>
              </a:spcAft>
              <a:buFontTx/>
              <a:buChar char="•"/>
              <a:defRPr/>
            </a:pPr>
            <a:endParaRPr lang="de-DE" altLang="de-DE" sz="2000" dirty="0" smtClean="0">
              <a:solidFill>
                <a:schemeClr val="accent6">
                  <a:lumMod val="75000"/>
                </a:schemeClr>
              </a:solidFill>
              <a:cs typeface="Arial" charset="0"/>
            </a:endParaRPr>
          </a:p>
          <a:p>
            <a:pPr marL="0" indent="0" eaLnBrk="1" hangingPunct="1">
              <a:spcAft>
                <a:spcPts val="1000"/>
              </a:spcAft>
              <a:defRPr/>
            </a:pPr>
            <a:endParaRPr lang="de-DE" altLang="de-DE" dirty="0" smtClean="0">
              <a:cs typeface="Arial" charset="0"/>
            </a:endParaRPr>
          </a:p>
          <a:p>
            <a:pPr marL="285750" indent="-285750" eaLnBrk="1" hangingPunct="1">
              <a:spcAft>
                <a:spcPts val="1000"/>
              </a:spcAft>
              <a:buFontTx/>
              <a:buChar char="•"/>
              <a:defRPr/>
            </a:pPr>
            <a:endParaRPr lang="de-DE" altLang="de-DE" sz="2000" dirty="0" smtClean="0">
              <a:cs typeface="Arial" charset="0"/>
            </a:endParaRPr>
          </a:p>
          <a:p>
            <a:pPr marL="285750" indent="-285750" eaLnBrk="1" hangingPunct="1">
              <a:spcAft>
                <a:spcPts val="1000"/>
              </a:spcAft>
              <a:buFontTx/>
              <a:buChar char="•"/>
              <a:defRPr/>
            </a:pPr>
            <a:endParaRPr lang="de-DE" altLang="de-DE" sz="2000" dirty="0" smtClean="0">
              <a:cs typeface="Arial" charset="0"/>
            </a:endParaRPr>
          </a:p>
        </p:txBody>
      </p:sp>
      <p:sp>
        <p:nvSpPr>
          <p:cNvPr id="4" name="Datumsplatzhalter 3"/>
          <p:cNvSpPr>
            <a:spLocks noGrp="1"/>
          </p:cNvSpPr>
          <p:nvPr>
            <p:ph type="dt" sz="quarter" idx="10"/>
          </p:nvPr>
        </p:nvSpPr>
        <p:spPr/>
        <p:txBody>
          <a:bodyPr/>
          <a:lstStyle/>
          <a:p>
            <a:pPr>
              <a:defRPr/>
            </a:pPr>
            <a:r>
              <a:rPr lang="de-DE" dirty="0"/>
              <a:t>Donnerstag, 14.11 2019</a:t>
            </a:r>
          </a:p>
          <a:p>
            <a:pPr>
              <a:defRPr/>
            </a:pPr>
            <a:endParaRPr lang="de-DE" dirty="0"/>
          </a:p>
        </p:txBody>
      </p:sp>
      <p:sp>
        <p:nvSpPr>
          <p:cNvPr id="7172" name="Rectangle 2"/>
          <p:cNvSpPr txBox="1">
            <a:spLocks noChangeArrowheads="1"/>
          </p:cNvSpPr>
          <p:nvPr/>
        </p:nvSpPr>
        <p:spPr bwMode="auto">
          <a:xfrm>
            <a:off x="533400" y="838200"/>
            <a:ext cx="77724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eaLnBrk="1" hangingPunct="1">
              <a:lnSpc>
                <a:spcPct val="100000"/>
              </a:lnSpc>
              <a:defRPr/>
            </a:pPr>
            <a:r>
              <a:rPr lang="de-DE" altLang="de-DE" b="1" dirty="0" smtClean="0">
                <a:solidFill>
                  <a:schemeClr val="accent6">
                    <a:lumMod val="75000"/>
                  </a:schemeClr>
                </a:solidFill>
                <a:ea typeface="MS PGothic" pitchFamily="34" charset="-128"/>
                <a:cs typeface="Arial" charset="0"/>
              </a:rPr>
              <a:t>Die Entscheidung für einen Bildungsgang der weiterführenden Schulen</a:t>
            </a:r>
          </a:p>
        </p:txBody>
      </p:sp>
      <p:sp>
        <p:nvSpPr>
          <p:cNvPr id="11" name="Fußzeilenplatzhalter 4"/>
          <p:cNvSpPr>
            <a:spLocks noGrp="1"/>
          </p:cNvSpPr>
          <p:nvPr>
            <p:ph type="ftr" sz="quarter" idx="11"/>
          </p:nvPr>
        </p:nvSpPr>
        <p:spPr/>
        <p:txBody>
          <a:bodyPr/>
          <a:lstStyle/>
          <a:p>
            <a:pPr>
              <a:defRPr/>
            </a:pPr>
            <a:r>
              <a:rPr lang="de-DE"/>
              <a:t>Hessisches Kultusministerium</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Inhaltsplatzhalter 2"/>
          <p:cNvSpPr>
            <a:spLocks noGrp="1"/>
          </p:cNvSpPr>
          <p:nvPr>
            <p:ph idx="1"/>
          </p:nvPr>
        </p:nvSpPr>
        <p:spPr>
          <a:xfrm>
            <a:off x="533400" y="1979613"/>
            <a:ext cx="7772400" cy="4114800"/>
          </a:xfrm>
        </p:spPr>
        <p:txBody>
          <a:bodyPr/>
          <a:lstStyle/>
          <a:p>
            <a:pPr marL="285750" indent="-285750" eaLnBrk="1" hangingPunct="1">
              <a:spcAft>
                <a:spcPts val="1000"/>
              </a:spcAft>
              <a:buFontTx/>
              <a:buChar char="•"/>
              <a:defRPr/>
            </a:pPr>
            <a:r>
              <a:rPr lang="de-DE" altLang="de-DE" sz="2000" dirty="0" smtClean="0">
                <a:solidFill>
                  <a:schemeClr val="accent6">
                    <a:lumMod val="75000"/>
                  </a:schemeClr>
                </a:solidFill>
                <a:cs typeface="Arial" charset="0"/>
              </a:rPr>
              <a:t>Spätestens bis zum 25. Februar erhalten Sie von der Grund-schule die Einladung zu einem persönlichen Beratungsgespräch.</a:t>
            </a:r>
          </a:p>
          <a:p>
            <a:pPr marL="285750" indent="-285750" eaLnBrk="1" hangingPunct="1">
              <a:spcAft>
                <a:spcPts val="1000"/>
              </a:spcAft>
              <a:buFontTx/>
              <a:buChar char="•"/>
              <a:defRPr/>
            </a:pPr>
            <a:r>
              <a:rPr lang="de-DE" altLang="de-DE" sz="2000" dirty="0" smtClean="0">
                <a:solidFill>
                  <a:schemeClr val="accent6">
                    <a:lumMod val="75000"/>
                  </a:schemeClr>
                </a:solidFill>
                <a:cs typeface="Arial" charset="0"/>
              </a:rPr>
              <a:t>Bei diesem Beratungsgespräch wird Ihnen auch das Anmelde-formular für die weiterführenden Schulen ausgehändigt. </a:t>
            </a:r>
          </a:p>
          <a:p>
            <a:pPr marL="285750" indent="-285750" eaLnBrk="1" hangingPunct="1">
              <a:spcAft>
                <a:spcPts val="1000"/>
              </a:spcAft>
              <a:buFontTx/>
              <a:buChar char="•"/>
              <a:defRPr/>
            </a:pPr>
            <a:r>
              <a:rPr lang="de-DE" altLang="de-DE" sz="2000" dirty="0" smtClean="0">
                <a:solidFill>
                  <a:schemeClr val="accent6">
                    <a:lumMod val="75000"/>
                  </a:schemeClr>
                </a:solidFill>
                <a:cs typeface="Arial" charset="0"/>
              </a:rPr>
              <a:t>Auf diesem Formular wählen Sie einen der drei Bildungsgänge für Ihr Kind aus.</a:t>
            </a:r>
          </a:p>
          <a:p>
            <a:pPr marL="285750" indent="-285750" eaLnBrk="1" hangingPunct="1">
              <a:spcAft>
                <a:spcPts val="1000"/>
              </a:spcAft>
              <a:buFontTx/>
              <a:buChar char="•"/>
              <a:defRPr/>
            </a:pPr>
            <a:r>
              <a:rPr lang="de-DE" altLang="de-DE" sz="2000" dirty="0" smtClean="0">
                <a:solidFill>
                  <a:schemeClr val="accent6">
                    <a:lumMod val="75000"/>
                  </a:schemeClr>
                </a:solidFill>
                <a:cs typeface="Arial" charset="0"/>
              </a:rPr>
              <a:t>Außerdem tragen Sie auf dem Formular ein, welche Schulform und welche Schule Sie für Ihr Kind vorrangig wünschen.</a:t>
            </a:r>
          </a:p>
          <a:p>
            <a:pPr marL="285750" indent="-285750" eaLnBrk="1" hangingPunct="1">
              <a:spcAft>
                <a:spcPts val="1000"/>
              </a:spcAft>
              <a:buFontTx/>
              <a:buChar char="•"/>
              <a:defRPr/>
            </a:pPr>
            <a:endParaRPr lang="de-DE" altLang="de-DE" sz="2000" dirty="0" smtClean="0">
              <a:cs typeface="Arial" charset="0"/>
            </a:endParaRPr>
          </a:p>
        </p:txBody>
      </p:sp>
      <p:sp>
        <p:nvSpPr>
          <p:cNvPr id="4" name="Datumsplatzhalter 3"/>
          <p:cNvSpPr>
            <a:spLocks noGrp="1"/>
          </p:cNvSpPr>
          <p:nvPr>
            <p:ph type="dt" sz="quarter" idx="10"/>
          </p:nvPr>
        </p:nvSpPr>
        <p:spPr/>
        <p:txBody>
          <a:bodyPr/>
          <a:lstStyle/>
          <a:p>
            <a:pPr>
              <a:defRPr/>
            </a:pPr>
            <a:r>
              <a:rPr lang="de-DE" dirty="0"/>
              <a:t>Donnerstag, 14.11 2019</a:t>
            </a:r>
          </a:p>
          <a:p>
            <a:pPr>
              <a:defRPr/>
            </a:pPr>
            <a:endParaRPr lang="de-DE" dirty="0"/>
          </a:p>
        </p:txBody>
      </p:sp>
      <p:sp>
        <p:nvSpPr>
          <p:cNvPr id="8196" name="Rectangle 2"/>
          <p:cNvSpPr txBox="1">
            <a:spLocks noChangeArrowheads="1"/>
          </p:cNvSpPr>
          <p:nvPr/>
        </p:nvSpPr>
        <p:spPr bwMode="auto">
          <a:xfrm>
            <a:off x="533400" y="838200"/>
            <a:ext cx="77724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eaLnBrk="1" hangingPunct="1">
              <a:lnSpc>
                <a:spcPct val="100000"/>
              </a:lnSpc>
              <a:defRPr/>
            </a:pPr>
            <a:r>
              <a:rPr lang="de-DE" altLang="de-DE" b="1" dirty="0" smtClean="0">
                <a:solidFill>
                  <a:schemeClr val="accent6">
                    <a:lumMod val="75000"/>
                  </a:schemeClr>
                </a:solidFill>
                <a:ea typeface="MS PGothic" pitchFamily="34" charset="-128"/>
                <a:cs typeface="Arial" charset="0"/>
              </a:rPr>
              <a:t>Welche Unterstützung bekommen Eltern bei der Entscheidung von der Schule? </a:t>
            </a:r>
          </a:p>
        </p:txBody>
      </p:sp>
      <p:sp>
        <p:nvSpPr>
          <p:cNvPr id="11" name="Fußzeilenplatzhalter 4"/>
          <p:cNvSpPr>
            <a:spLocks noGrp="1"/>
          </p:cNvSpPr>
          <p:nvPr>
            <p:ph type="ftr" sz="quarter" idx="11"/>
          </p:nvPr>
        </p:nvSpPr>
        <p:spPr/>
        <p:txBody>
          <a:bodyPr/>
          <a:lstStyle/>
          <a:p>
            <a:pPr>
              <a:defRPr/>
            </a:pPr>
            <a:r>
              <a:rPr lang="de-DE"/>
              <a:t>Hessisches Kultusministerium</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Inhaltsplatzhalter 2"/>
          <p:cNvSpPr>
            <a:spLocks noGrp="1"/>
          </p:cNvSpPr>
          <p:nvPr>
            <p:ph idx="1"/>
          </p:nvPr>
        </p:nvSpPr>
        <p:spPr>
          <a:xfrm>
            <a:off x="533400" y="1979613"/>
            <a:ext cx="7772400" cy="4114800"/>
          </a:xfrm>
        </p:spPr>
        <p:txBody>
          <a:bodyPr/>
          <a:lstStyle/>
          <a:p>
            <a:pPr marL="285750" indent="-285750" eaLnBrk="1" hangingPunct="1">
              <a:spcAft>
                <a:spcPts val="1000"/>
              </a:spcAft>
              <a:buFontTx/>
              <a:buChar char="•"/>
              <a:defRPr/>
            </a:pPr>
            <a:r>
              <a:rPr lang="de-DE" altLang="de-DE" sz="2000" dirty="0" smtClean="0">
                <a:solidFill>
                  <a:schemeClr val="accent6">
                    <a:lumMod val="75000"/>
                  </a:schemeClr>
                </a:solidFill>
                <a:cs typeface="Arial" charset="0"/>
              </a:rPr>
              <a:t>In diesem Fall werden Sie von der Schule zeitnah schriftlich informiert.</a:t>
            </a:r>
          </a:p>
          <a:p>
            <a:pPr marL="285750" indent="-285750" eaLnBrk="1" hangingPunct="1">
              <a:spcAft>
                <a:spcPts val="1000"/>
              </a:spcAft>
              <a:buFontTx/>
              <a:buChar char="•"/>
              <a:defRPr/>
            </a:pPr>
            <a:r>
              <a:rPr lang="de-DE" altLang="de-DE" sz="2000" dirty="0" smtClean="0">
                <a:solidFill>
                  <a:schemeClr val="accent6">
                    <a:lumMod val="75000"/>
                  </a:schemeClr>
                </a:solidFill>
                <a:cs typeface="Arial" charset="0"/>
              </a:rPr>
              <a:t>Die Begründung wird Ihnen schriftlich erläutert.</a:t>
            </a:r>
          </a:p>
          <a:p>
            <a:pPr marL="285750" indent="-285750" eaLnBrk="1" hangingPunct="1">
              <a:spcAft>
                <a:spcPts val="1000"/>
              </a:spcAft>
              <a:buFontTx/>
              <a:buChar char="•"/>
              <a:defRPr/>
            </a:pPr>
            <a:r>
              <a:rPr lang="de-DE" altLang="de-DE" sz="2000" dirty="0" smtClean="0">
                <a:solidFill>
                  <a:schemeClr val="accent6">
                    <a:lumMod val="75000"/>
                  </a:schemeClr>
                </a:solidFill>
                <a:cs typeface="Arial" charset="0"/>
              </a:rPr>
              <a:t>Außerdem erhalten Sie ein Angebot für ein weiteres Beratungs-gespräch in der Schule.</a:t>
            </a:r>
          </a:p>
          <a:p>
            <a:pPr marL="285750" indent="-285750" eaLnBrk="1" hangingPunct="1">
              <a:spcAft>
                <a:spcPts val="1000"/>
              </a:spcAft>
              <a:buFontTx/>
              <a:buChar char="•"/>
              <a:defRPr/>
            </a:pPr>
            <a:r>
              <a:rPr lang="de-DE" altLang="de-DE" sz="2000" dirty="0" smtClean="0">
                <a:solidFill>
                  <a:schemeClr val="accent6">
                    <a:lumMod val="75000"/>
                  </a:schemeClr>
                </a:solidFill>
                <a:cs typeface="Arial" charset="0"/>
              </a:rPr>
              <a:t>Wenn Sie an Ihrer Wahl des Bildungsganges festhalten wollen, teilen Sie dies der Grundschule bis zum 5. April schriftlich mit.</a:t>
            </a:r>
          </a:p>
          <a:p>
            <a:pPr eaLnBrk="1" hangingPunct="1">
              <a:spcAft>
                <a:spcPts val="1000"/>
              </a:spcAft>
              <a:buFont typeface="Arial" panose="020B0604020202020204" pitchFamily="34" charset="0"/>
              <a:buChar char="•"/>
              <a:defRPr/>
            </a:pPr>
            <a:r>
              <a:rPr lang="de-DE" altLang="de-DE" sz="2000" dirty="0" smtClean="0">
                <a:solidFill>
                  <a:schemeClr val="accent6">
                    <a:lumMod val="75000"/>
                  </a:schemeClr>
                </a:solidFill>
                <a:cs typeface="Arial" charset="0"/>
              </a:rPr>
              <a:t>Die Entscheidung über den Bildungsgang treffen und </a:t>
            </a:r>
            <a:r>
              <a:rPr lang="de-DE" altLang="de-DE" sz="2000" dirty="0" err="1" smtClean="0">
                <a:solidFill>
                  <a:schemeClr val="accent6">
                    <a:lumMod val="75000"/>
                  </a:schemeClr>
                </a:solidFill>
                <a:cs typeface="Arial" charset="0"/>
              </a:rPr>
              <a:t>ver</a:t>
            </a:r>
            <a:r>
              <a:rPr lang="de-DE" altLang="de-DE" sz="2000" dirty="0" smtClean="0">
                <a:solidFill>
                  <a:schemeClr val="accent6">
                    <a:lumMod val="75000"/>
                  </a:schemeClr>
                </a:solidFill>
                <a:cs typeface="Arial" charset="0"/>
              </a:rPr>
              <a:t>-antworten letztlich Sie als Eltern.</a:t>
            </a:r>
          </a:p>
          <a:p>
            <a:pPr marL="285750" indent="-285750" eaLnBrk="1" hangingPunct="1">
              <a:spcAft>
                <a:spcPts val="1000"/>
              </a:spcAft>
              <a:buFontTx/>
              <a:buChar char="•"/>
              <a:defRPr/>
            </a:pPr>
            <a:endParaRPr lang="de-DE" altLang="de-DE" sz="2000" dirty="0" smtClean="0">
              <a:cs typeface="Arial" charset="0"/>
            </a:endParaRPr>
          </a:p>
        </p:txBody>
      </p:sp>
      <p:sp>
        <p:nvSpPr>
          <p:cNvPr id="4" name="Datumsplatzhalter 3"/>
          <p:cNvSpPr>
            <a:spLocks noGrp="1"/>
          </p:cNvSpPr>
          <p:nvPr>
            <p:ph type="dt" sz="quarter" idx="10"/>
          </p:nvPr>
        </p:nvSpPr>
        <p:spPr>
          <a:xfrm>
            <a:off x="564357" y="6381328"/>
            <a:ext cx="2940050" cy="381000"/>
          </a:xfrm>
        </p:spPr>
        <p:txBody>
          <a:bodyPr/>
          <a:lstStyle/>
          <a:p>
            <a:pPr>
              <a:defRPr/>
            </a:pPr>
            <a:r>
              <a:rPr lang="de-DE" dirty="0"/>
              <a:t>Donnerstag, 14.11 2019</a:t>
            </a:r>
          </a:p>
          <a:p>
            <a:pPr>
              <a:defRPr/>
            </a:pPr>
            <a:endParaRPr lang="de-DE" dirty="0"/>
          </a:p>
        </p:txBody>
      </p:sp>
      <p:sp>
        <p:nvSpPr>
          <p:cNvPr id="9220" name="Rectangle 2"/>
          <p:cNvSpPr txBox="1">
            <a:spLocks noChangeArrowheads="1"/>
          </p:cNvSpPr>
          <p:nvPr/>
        </p:nvSpPr>
        <p:spPr bwMode="auto">
          <a:xfrm>
            <a:off x="533400" y="838200"/>
            <a:ext cx="77724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eaLnBrk="1" hangingPunct="1">
              <a:lnSpc>
                <a:spcPct val="100000"/>
              </a:lnSpc>
              <a:defRPr/>
            </a:pPr>
            <a:r>
              <a:rPr lang="de-DE" altLang="de-DE" b="1" dirty="0" smtClean="0">
                <a:solidFill>
                  <a:schemeClr val="accent6">
                    <a:lumMod val="75000"/>
                  </a:schemeClr>
                </a:solidFill>
                <a:ea typeface="MS PGothic" pitchFamily="34" charset="-128"/>
                <a:cs typeface="Arial" charset="0"/>
              </a:rPr>
              <a:t>Was geschieht, wenn Eltern einen Bildungsgang wählen, der von der Schule nicht empfohlen wird?</a:t>
            </a:r>
          </a:p>
        </p:txBody>
      </p:sp>
      <p:sp>
        <p:nvSpPr>
          <p:cNvPr id="11" name="Fußzeilenplatzhalter 4"/>
          <p:cNvSpPr>
            <a:spLocks noGrp="1"/>
          </p:cNvSpPr>
          <p:nvPr>
            <p:ph type="ftr" sz="quarter" idx="11"/>
          </p:nvPr>
        </p:nvSpPr>
        <p:spPr/>
        <p:txBody>
          <a:bodyPr/>
          <a:lstStyle/>
          <a:p>
            <a:pPr>
              <a:defRPr/>
            </a:pPr>
            <a:r>
              <a:rPr lang="de-DE"/>
              <a:t>Hessisches Kultusministerium</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Inhaltsplatzhalter 2"/>
          <p:cNvSpPr>
            <a:spLocks noGrp="1"/>
          </p:cNvSpPr>
          <p:nvPr>
            <p:ph idx="1"/>
          </p:nvPr>
        </p:nvSpPr>
        <p:spPr>
          <a:xfrm>
            <a:off x="533400" y="1979613"/>
            <a:ext cx="7772400" cy="4114800"/>
          </a:xfrm>
        </p:spPr>
        <p:txBody>
          <a:bodyPr/>
          <a:lstStyle/>
          <a:p>
            <a:pPr marL="285750" indent="-285750" eaLnBrk="1" hangingPunct="1">
              <a:spcAft>
                <a:spcPts val="1000"/>
              </a:spcAft>
              <a:buFontTx/>
              <a:buChar char="•"/>
              <a:defRPr/>
            </a:pPr>
            <a:r>
              <a:rPr lang="de-DE" altLang="de-DE" sz="2000" dirty="0" smtClean="0">
                <a:solidFill>
                  <a:schemeClr val="accent6">
                    <a:lumMod val="75000"/>
                  </a:schemeClr>
                </a:solidFill>
                <a:cs typeface="Arial" charset="0"/>
              </a:rPr>
              <a:t>Alle drei Bildungsgänge der weiterführenden Schulen haben einen gemeinsamen Kernbereich an Fächern.</a:t>
            </a:r>
          </a:p>
          <a:p>
            <a:pPr marL="285750" indent="-285750" eaLnBrk="1" hangingPunct="1">
              <a:spcAft>
                <a:spcPts val="1000"/>
              </a:spcAft>
              <a:buFontTx/>
              <a:buChar char="•"/>
              <a:defRPr/>
            </a:pPr>
            <a:r>
              <a:rPr lang="de-DE" altLang="de-DE" sz="2000" dirty="0" smtClean="0">
                <a:solidFill>
                  <a:schemeClr val="accent6">
                    <a:lumMod val="75000"/>
                  </a:schemeClr>
                </a:solidFill>
                <a:cs typeface="Arial" charset="0"/>
              </a:rPr>
              <a:t>Sie unterscheiden sich jedoch deutlich in ihren Anforderungen.</a:t>
            </a:r>
          </a:p>
          <a:p>
            <a:pPr marL="285750" indent="-285750" eaLnBrk="1" hangingPunct="1">
              <a:spcAft>
                <a:spcPts val="1000"/>
              </a:spcAft>
              <a:buFontTx/>
              <a:buChar char="•"/>
              <a:defRPr/>
            </a:pPr>
            <a:r>
              <a:rPr lang="de-DE" altLang="de-DE" sz="2000" dirty="0" smtClean="0">
                <a:solidFill>
                  <a:schemeClr val="accent6">
                    <a:lumMod val="75000"/>
                  </a:schemeClr>
                </a:solidFill>
                <a:cs typeface="Arial" charset="0"/>
              </a:rPr>
              <a:t>Jedem Kind sollte der Besuch des Bildungsganges ermöglicht werden, der seinem bisherigen Leistungsstand, seiner Lern-entwicklung und seiner Arbeitshaltung am besten entspricht.</a:t>
            </a:r>
          </a:p>
          <a:p>
            <a:pPr marL="285750" indent="-285750" eaLnBrk="1" hangingPunct="1">
              <a:spcAft>
                <a:spcPts val="1000"/>
              </a:spcAft>
              <a:buFontTx/>
              <a:buChar char="•"/>
              <a:defRPr/>
            </a:pPr>
            <a:r>
              <a:rPr lang="de-DE" altLang="de-DE" sz="2000" dirty="0" smtClean="0">
                <a:solidFill>
                  <a:schemeClr val="accent6">
                    <a:lumMod val="75000"/>
                  </a:schemeClr>
                </a:solidFill>
                <a:cs typeface="Arial" charset="0"/>
              </a:rPr>
              <a:t>Deshalb hat die Grundschule die Aufgabe, dazu am Ende der Jahrgangsstufe 4 eine fachliche Aussage zu treffen und Sie als Eltern entsprechend zu beraten.</a:t>
            </a:r>
            <a:endParaRPr lang="de-DE" altLang="de-DE" dirty="0" smtClean="0">
              <a:solidFill>
                <a:schemeClr val="accent6">
                  <a:lumMod val="75000"/>
                </a:schemeClr>
              </a:solidFill>
              <a:cs typeface="Arial" charset="0"/>
            </a:endParaRPr>
          </a:p>
        </p:txBody>
      </p:sp>
      <p:sp>
        <p:nvSpPr>
          <p:cNvPr id="4" name="Datumsplatzhalter 3"/>
          <p:cNvSpPr>
            <a:spLocks noGrp="1"/>
          </p:cNvSpPr>
          <p:nvPr>
            <p:ph type="dt" sz="quarter" idx="10"/>
          </p:nvPr>
        </p:nvSpPr>
        <p:spPr/>
        <p:txBody>
          <a:bodyPr/>
          <a:lstStyle/>
          <a:p>
            <a:pPr>
              <a:defRPr/>
            </a:pPr>
            <a:r>
              <a:rPr lang="de-DE" dirty="0"/>
              <a:t>Donnerstag, 14.11 2019</a:t>
            </a:r>
          </a:p>
          <a:p>
            <a:pPr>
              <a:defRPr/>
            </a:pPr>
            <a:endParaRPr lang="de-DE" dirty="0"/>
          </a:p>
        </p:txBody>
      </p:sp>
      <p:sp>
        <p:nvSpPr>
          <p:cNvPr id="10244" name="Rectangle 2"/>
          <p:cNvSpPr txBox="1">
            <a:spLocks noChangeArrowheads="1"/>
          </p:cNvSpPr>
          <p:nvPr/>
        </p:nvSpPr>
        <p:spPr bwMode="auto">
          <a:xfrm>
            <a:off x="533400" y="838200"/>
            <a:ext cx="77724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eaLnBrk="1" hangingPunct="1">
              <a:lnSpc>
                <a:spcPct val="100000"/>
              </a:lnSpc>
              <a:defRPr/>
            </a:pPr>
            <a:r>
              <a:rPr lang="de-DE" altLang="de-DE" b="1" dirty="0" smtClean="0">
                <a:solidFill>
                  <a:schemeClr val="accent6">
                    <a:lumMod val="75000"/>
                  </a:schemeClr>
                </a:solidFill>
                <a:ea typeface="MS PGothic" pitchFamily="34" charset="-128"/>
                <a:cs typeface="Arial" charset="0"/>
              </a:rPr>
              <a:t>Warum gibt die Grundschule überhaupt eine Empfehlung ab, wenn die Entscheidung über den Bildungsgang bei den Eltern liegt?</a:t>
            </a:r>
          </a:p>
          <a:p>
            <a:pPr algn="ctr" eaLnBrk="1" hangingPunct="1">
              <a:lnSpc>
                <a:spcPct val="100000"/>
              </a:lnSpc>
              <a:defRPr/>
            </a:pPr>
            <a:endParaRPr lang="de-DE" altLang="de-DE" b="1" dirty="0" smtClean="0">
              <a:solidFill>
                <a:srgbClr val="153674"/>
              </a:solidFill>
              <a:ea typeface="MS PGothic" pitchFamily="34" charset="-128"/>
              <a:cs typeface="Arial" charset="0"/>
            </a:endParaRPr>
          </a:p>
        </p:txBody>
      </p:sp>
      <p:sp>
        <p:nvSpPr>
          <p:cNvPr id="11" name="Fußzeilenplatzhalter 4"/>
          <p:cNvSpPr>
            <a:spLocks noGrp="1"/>
          </p:cNvSpPr>
          <p:nvPr>
            <p:ph type="ftr" sz="quarter" idx="11"/>
          </p:nvPr>
        </p:nvSpPr>
        <p:spPr/>
        <p:txBody>
          <a:bodyPr/>
          <a:lstStyle/>
          <a:p>
            <a:pPr>
              <a:defRPr/>
            </a:pPr>
            <a:r>
              <a:rPr lang="de-DE"/>
              <a:t>Hessisches Kultusministerium</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Inhaltsplatzhalter 2"/>
          <p:cNvSpPr>
            <a:spLocks noGrp="1"/>
          </p:cNvSpPr>
          <p:nvPr>
            <p:ph idx="1"/>
          </p:nvPr>
        </p:nvSpPr>
        <p:spPr>
          <a:xfrm>
            <a:off x="533400" y="1557338"/>
            <a:ext cx="7772400" cy="4751387"/>
          </a:xfrm>
        </p:spPr>
        <p:txBody>
          <a:bodyPr/>
          <a:lstStyle/>
          <a:p>
            <a:pPr marL="285750" indent="-285750" eaLnBrk="1" hangingPunct="1">
              <a:spcAft>
                <a:spcPts val="1000"/>
              </a:spcAft>
              <a:buFontTx/>
              <a:buChar char="•"/>
              <a:defRPr/>
            </a:pPr>
            <a:r>
              <a:rPr lang="de-DE" altLang="de-DE" sz="2000" dirty="0" smtClean="0">
                <a:solidFill>
                  <a:schemeClr val="accent6">
                    <a:lumMod val="75000"/>
                  </a:schemeClr>
                </a:solidFill>
              </a:rPr>
              <a:t>Die Grundschullehrkräfte können den b</a:t>
            </a:r>
            <a:r>
              <a:rPr lang="de-DE" altLang="de-DE" sz="2000" dirty="0" smtClean="0">
                <a:solidFill>
                  <a:schemeClr val="accent6">
                    <a:lumMod val="75000"/>
                  </a:schemeClr>
                </a:solidFill>
                <a:cs typeface="Arial" charset="0"/>
              </a:rPr>
              <a:t>isherigen Leistungsstand, die Lernentwicklung und die Arbeitshaltung eines Kindes </a:t>
            </a:r>
            <a:r>
              <a:rPr lang="de-DE" altLang="de-DE" sz="2000" dirty="0" smtClean="0">
                <a:solidFill>
                  <a:schemeClr val="accent6">
                    <a:lumMod val="75000"/>
                  </a:schemeClr>
                </a:solidFill>
              </a:rPr>
              <a:t>aufgrund ihrer täglichen Unterrichtspraxis gut beurteilen.</a:t>
            </a:r>
            <a:endParaRPr lang="de-DE" altLang="de-DE" sz="2000" dirty="0" smtClean="0">
              <a:solidFill>
                <a:schemeClr val="accent6">
                  <a:lumMod val="75000"/>
                </a:schemeClr>
              </a:solidFill>
              <a:cs typeface="Arial" charset="0"/>
            </a:endParaRPr>
          </a:p>
          <a:p>
            <a:pPr marL="285750" indent="-285750" eaLnBrk="1" hangingPunct="1">
              <a:spcAft>
                <a:spcPts val="1000"/>
              </a:spcAft>
              <a:buFontTx/>
              <a:buChar char="•"/>
              <a:defRPr/>
            </a:pPr>
            <a:r>
              <a:rPr lang="de-DE" altLang="de-DE" sz="2000" dirty="0" smtClean="0">
                <a:solidFill>
                  <a:schemeClr val="accent6">
                    <a:lumMod val="75000"/>
                  </a:schemeClr>
                </a:solidFill>
              </a:rPr>
              <a:t>Außerdem kennen sie die unterschiedlichen Anforderungen der drei Bildungsgänge der weiterführenden Schulen.</a:t>
            </a:r>
            <a:endParaRPr lang="de-DE" altLang="de-DE" sz="2000" dirty="0" smtClean="0">
              <a:solidFill>
                <a:schemeClr val="accent6">
                  <a:lumMod val="75000"/>
                </a:schemeClr>
              </a:solidFill>
              <a:cs typeface="Arial" charset="0"/>
            </a:endParaRPr>
          </a:p>
          <a:p>
            <a:pPr marL="285750" indent="-285750" eaLnBrk="1" hangingPunct="1">
              <a:spcAft>
                <a:spcPts val="1000"/>
              </a:spcAft>
              <a:buFontTx/>
              <a:buChar char="•"/>
              <a:defRPr/>
            </a:pPr>
            <a:r>
              <a:rPr lang="de-DE" altLang="de-DE" sz="2000" dirty="0" smtClean="0">
                <a:solidFill>
                  <a:schemeClr val="accent6">
                    <a:lumMod val="75000"/>
                  </a:schemeClr>
                </a:solidFill>
              </a:rPr>
              <a:t>Sie können deshalb gut einschätzen, ob ein Kind in einem bestimmten Bildungsgang voraussichtlich erfolgreich mitarbeiten kann.</a:t>
            </a:r>
          </a:p>
          <a:p>
            <a:pPr marL="285750" indent="-285750" eaLnBrk="1" hangingPunct="1">
              <a:spcAft>
                <a:spcPts val="1000"/>
              </a:spcAft>
              <a:buFontTx/>
              <a:buChar char="•"/>
              <a:defRPr/>
            </a:pPr>
            <a:r>
              <a:rPr lang="de-DE" altLang="de-DE" sz="2000" dirty="0">
                <a:solidFill>
                  <a:schemeClr val="accent6">
                    <a:lumMod val="75000"/>
                  </a:schemeClr>
                </a:solidFill>
              </a:rPr>
              <a:t>In der Rückschau auf schulische Laufbahnen von Jugendlichen zeigt sich, dass die Grundschulempfehlungen sehr zutreffend sind.</a:t>
            </a:r>
            <a:endParaRPr lang="de-DE" altLang="de-DE" sz="2000" dirty="0">
              <a:solidFill>
                <a:schemeClr val="accent6">
                  <a:lumMod val="75000"/>
                </a:schemeClr>
              </a:solidFill>
              <a:cs typeface="Arial" charset="0"/>
            </a:endParaRPr>
          </a:p>
          <a:p>
            <a:pPr marL="285750" indent="-285750" eaLnBrk="1" hangingPunct="1">
              <a:spcAft>
                <a:spcPts val="1000"/>
              </a:spcAft>
              <a:buFontTx/>
              <a:buChar char="•"/>
              <a:defRPr/>
            </a:pPr>
            <a:endParaRPr lang="de-DE" altLang="de-DE" sz="2000" dirty="0" smtClean="0">
              <a:solidFill>
                <a:schemeClr val="accent6">
                  <a:lumMod val="75000"/>
                </a:schemeClr>
              </a:solidFill>
              <a:cs typeface="Arial" charset="0"/>
            </a:endParaRPr>
          </a:p>
        </p:txBody>
      </p:sp>
      <p:sp>
        <p:nvSpPr>
          <p:cNvPr id="4" name="Datumsplatzhalter 3"/>
          <p:cNvSpPr>
            <a:spLocks noGrp="1"/>
          </p:cNvSpPr>
          <p:nvPr>
            <p:ph type="dt" sz="quarter" idx="10"/>
          </p:nvPr>
        </p:nvSpPr>
        <p:spPr/>
        <p:txBody>
          <a:bodyPr/>
          <a:lstStyle/>
          <a:p>
            <a:pPr>
              <a:defRPr/>
            </a:pPr>
            <a:r>
              <a:rPr lang="de-DE" dirty="0"/>
              <a:t>Donnerstag, 14.11 2019</a:t>
            </a:r>
          </a:p>
          <a:p>
            <a:pPr>
              <a:defRPr/>
            </a:pPr>
            <a:endParaRPr lang="de-DE" dirty="0"/>
          </a:p>
        </p:txBody>
      </p:sp>
      <p:sp>
        <p:nvSpPr>
          <p:cNvPr id="11268" name="Rectangle 2"/>
          <p:cNvSpPr txBox="1">
            <a:spLocks noChangeArrowheads="1"/>
          </p:cNvSpPr>
          <p:nvPr/>
        </p:nvSpPr>
        <p:spPr bwMode="auto">
          <a:xfrm>
            <a:off x="533400" y="838200"/>
            <a:ext cx="7772400" cy="57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algn="ctr" eaLnBrk="1" hangingPunct="1">
              <a:lnSpc>
                <a:spcPct val="100000"/>
              </a:lnSpc>
              <a:defRPr/>
            </a:pPr>
            <a:r>
              <a:rPr lang="de-DE" altLang="de-DE" b="1" dirty="0" smtClean="0">
                <a:solidFill>
                  <a:schemeClr val="accent6">
                    <a:lumMod val="75000"/>
                  </a:schemeClr>
                </a:solidFill>
                <a:ea typeface="MS PGothic" pitchFamily="34" charset="-128"/>
                <a:cs typeface="Arial" charset="0"/>
              </a:rPr>
              <a:t>Wie zutreffend sind die Grundschulempfehlungen?</a:t>
            </a:r>
          </a:p>
        </p:txBody>
      </p:sp>
      <p:sp>
        <p:nvSpPr>
          <p:cNvPr id="11" name="Fußzeilenplatzhalter 4"/>
          <p:cNvSpPr>
            <a:spLocks noGrp="1"/>
          </p:cNvSpPr>
          <p:nvPr>
            <p:ph type="ftr" sz="quarter" idx="11"/>
          </p:nvPr>
        </p:nvSpPr>
        <p:spPr/>
        <p:txBody>
          <a:bodyPr/>
          <a:lstStyle/>
          <a:p>
            <a:pPr>
              <a:defRPr/>
            </a:pPr>
            <a:r>
              <a:rPr lang="de-DE"/>
              <a:t>Hessisches Kultusministerium</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Inhaltsplatzhalter 2"/>
          <p:cNvSpPr>
            <a:spLocks noGrp="1"/>
          </p:cNvSpPr>
          <p:nvPr>
            <p:ph idx="1"/>
          </p:nvPr>
        </p:nvSpPr>
        <p:spPr>
          <a:xfrm>
            <a:off x="533400" y="1979613"/>
            <a:ext cx="7772400" cy="4114800"/>
          </a:xfrm>
        </p:spPr>
        <p:txBody>
          <a:bodyPr/>
          <a:lstStyle/>
          <a:p>
            <a:pPr marL="0" indent="0">
              <a:defRPr/>
            </a:pPr>
            <a:r>
              <a:rPr lang="de-DE" altLang="de-DE" sz="2000" dirty="0" smtClean="0">
                <a:solidFill>
                  <a:schemeClr val="accent6">
                    <a:lumMod val="75000"/>
                  </a:schemeClr>
                </a:solidFill>
              </a:rPr>
              <a:t>Zur Unterstützung Ihrer Entscheidung für die zukünftige Schullauf-bahn Ihres Kindes in der weiterführenden Schule erhalten Sie folgende Informationen:</a:t>
            </a:r>
          </a:p>
          <a:p>
            <a:pPr>
              <a:buFont typeface="Arial" panose="020B0604020202020204" pitchFamily="34" charset="0"/>
              <a:buChar char="•"/>
              <a:defRPr/>
            </a:pPr>
            <a:r>
              <a:rPr lang="de-DE" altLang="de-DE" sz="2000" dirty="0" smtClean="0">
                <a:solidFill>
                  <a:schemeClr val="accent6">
                    <a:lumMod val="75000"/>
                  </a:schemeClr>
                </a:solidFill>
              </a:rPr>
              <a:t>Welche Abschlüsse </a:t>
            </a:r>
            <a:r>
              <a:rPr lang="de-DE" altLang="de-DE" sz="2000" dirty="0">
                <a:solidFill>
                  <a:schemeClr val="accent6">
                    <a:lumMod val="75000"/>
                  </a:schemeClr>
                </a:solidFill>
              </a:rPr>
              <a:t>können erworben werden?</a:t>
            </a:r>
          </a:p>
          <a:p>
            <a:pPr>
              <a:buFont typeface="Arial" panose="020B0604020202020204" pitchFamily="34" charset="0"/>
              <a:buChar char="•"/>
              <a:defRPr/>
            </a:pPr>
            <a:r>
              <a:rPr lang="de-DE" altLang="de-DE" sz="2000" dirty="0" smtClean="0">
                <a:solidFill>
                  <a:schemeClr val="accent6">
                    <a:lumMod val="75000"/>
                  </a:schemeClr>
                </a:solidFill>
              </a:rPr>
              <a:t>Welche Bildungsgänge werden in der </a:t>
            </a:r>
            <a:r>
              <a:rPr lang="de-DE" altLang="de-DE" sz="2000" dirty="0">
                <a:solidFill>
                  <a:schemeClr val="accent6">
                    <a:lumMod val="75000"/>
                  </a:schemeClr>
                </a:solidFill>
              </a:rPr>
              <a:t>Sekundarstufe I angeboten</a:t>
            </a:r>
            <a:r>
              <a:rPr lang="de-DE" altLang="de-DE" sz="2000" dirty="0" smtClean="0">
                <a:solidFill>
                  <a:schemeClr val="accent6">
                    <a:lumMod val="75000"/>
                  </a:schemeClr>
                </a:solidFill>
              </a:rPr>
              <a:t>?</a:t>
            </a:r>
            <a:r>
              <a:rPr lang="de-DE" altLang="de-DE" sz="2000" dirty="0">
                <a:solidFill>
                  <a:schemeClr val="accent6">
                    <a:lumMod val="75000"/>
                  </a:schemeClr>
                </a:solidFill>
              </a:rPr>
              <a:t> </a:t>
            </a:r>
            <a:endParaRPr lang="de-DE" altLang="de-DE" sz="2000" dirty="0" smtClean="0">
              <a:solidFill>
                <a:schemeClr val="accent6">
                  <a:lumMod val="75000"/>
                </a:schemeClr>
              </a:solidFill>
            </a:endParaRPr>
          </a:p>
          <a:p>
            <a:pPr>
              <a:buFont typeface="Arial" panose="020B0604020202020204" pitchFamily="34" charset="0"/>
              <a:buChar char="•"/>
              <a:defRPr/>
            </a:pPr>
            <a:r>
              <a:rPr lang="de-DE" altLang="de-DE" sz="2000" dirty="0">
                <a:solidFill>
                  <a:schemeClr val="accent6">
                    <a:lumMod val="75000"/>
                  </a:schemeClr>
                </a:solidFill>
              </a:rPr>
              <a:t>Welche Schulformen werden für die jeweiligen Bildungsgänge angeboten?</a:t>
            </a:r>
          </a:p>
          <a:p>
            <a:pPr>
              <a:buFont typeface="Arial" panose="020B0604020202020204" pitchFamily="34" charset="0"/>
              <a:buChar char="•"/>
              <a:defRPr/>
            </a:pPr>
            <a:r>
              <a:rPr lang="de-DE" altLang="de-DE" sz="2000" dirty="0" smtClean="0">
                <a:solidFill>
                  <a:schemeClr val="accent6">
                    <a:lumMod val="75000"/>
                  </a:schemeClr>
                </a:solidFill>
              </a:rPr>
              <a:t>Welche Besonderheiten haben die Schulformen?</a:t>
            </a:r>
          </a:p>
          <a:p>
            <a:pPr>
              <a:buFont typeface="Arial" panose="020B0604020202020204" pitchFamily="34" charset="0"/>
              <a:buChar char="•"/>
              <a:defRPr/>
            </a:pPr>
            <a:r>
              <a:rPr lang="de-DE" altLang="de-DE" sz="2000" dirty="0" smtClean="0">
                <a:solidFill>
                  <a:schemeClr val="accent6">
                    <a:lumMod val="75000"/>
                  </a:schemeClr>
                </a:solidFill>
              </a:rPr>
              <a:t>Wie geht es weiter nach der Sekundarstufe I?</a:t>
            </a:r>
            <a:endParaRPr lang="de-DE" altLang="de-DE" sz="2000" dirty="0">
              <a:solidFill>
                <a:schemeClr val="accent6">
                  <a:lumMod val="75000"/>
                </a:schemeClr>
              </a:solidFill>
            </a:endParaRPr>
          </a:p>
          <a:p>
            <a:pPr>
              <a:buFontTx/>
              <a:buChar char="-"/>
              <a:defRPr/>
            </a:pPr>
            <a:endParaRPr lang="de-DE" altLang="de-DE" sz="2000" dirty="0" smtClean="0"/>
          </a:p>
          <a:p>
            <a:pPr>
              <a:buFontTx/>
              <a:buChar char="-"/>
              <a:defRPr/>
            </a:pPr>
            <a:endParaRPr lang="de-DE" altLang="de-DE" sz="2000" dirty="0"/>
          </a:p>
          <a:p>
            <a:pPr>
              <a:buFontTx/>
              <a:buChar char="-"/>
              <a:defRPr/>
            </a:pPr>
            <a:endParaRPr lang="de-DE" altLang="de-DE" sz="2000" dirty="0" smtClean="0"/>
          </a:p>
          <a:p>
            <a:pPr>
              <a:buFontTx/>
              <a:buChar char="-"/>
              <a:defRPr/>
            </a:pPr>
            <a:endParaRPr lang="de-DE" altLang="de-DE" sz="2000" dirty="0" smtClean="0"/>
          </a:p>
          <a:p>
            <a:pPr>
              <a:buFontTx/>
              <a:buChar char="-"/>
              <a:defRPr/>
            </a:pPr>
            <a:endParaRPr lang="de-DE" altLang="de-DE" sz="2000" dirty="0" smtClean="0"/>
          </a:p>
          <a:p>
            <a:pPr>
              <a:buFontTx/>
              <a:buChar char="-"/>
              <a:defRPr/>
            </a:pPr>
            <a:endParaRPr lang="de-DE" altLang="de-DE" sz="2000" dirty="0" smtClean="0"/>
          </a:p>
          <a:p>
            <a:pPr marL="0" indent="0">
              <a:defRPr/>
            </a:pPr>
            <a:endParaRPr lang="de-DE" altLang="de-DE" sz="2000" dirty="0" smtClean="0"/>
          </a:p>
          <a:p>
            <a:pPr>
              <a:buFontTx/>
              <a:buChar char="•"/>
              <a:defRPr/>
            </a:pPr>
            <a:endParaRPr lang="de-DE" altLang="de-DE" sz="2000" dirty="0" smtClean="0">
              <a:cs typeface="Arial" charset="0"/>
            </a:endParaRPr>
          </a:p>
        </p:txBody>
      </p:sp>
      <p:sp>
        <p:nvSpPr>
          <p:cNvPr id="4" name="Datumsplatzhalter 3"/>
          <p:cNvSpPr>
            <a:spLocks noGrp="1"/>
          </p:cNvSpPr>
          <p:nvPr>
            <p:ph type="dt"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000" b="0" i="0" u="none" strike="noStrike" kern="1200" cap="none" spc="0" normalizeH="0" baseline="0" noProof="0" dirty="0" err="1" smtClean="0">
                <a:ln>
                  <a:noFill/>
                </a:ln>
                <a:solidFill>
                  <a:srgbClr val="3333CC"/>
                </a:solidFill>
                <a:effectLst/>
                <a:uLnTx/>
                <a:uFillTx/>
                <a:latin typeface="Arial"/>
                <a:ea typeface="+mn-ea"/>
                <a:cs typeface="+mn-cs"/>
              </a:rPr>
              <a:t>Donnersta</a:t>
            </a:r>
            <a:r>
              <a:rPr lang="de-DE" dirty="0" smtClean="0">
                <a:latin typeface="Arial"/>
              </a:rPr>
              <a:t>g, 14.11.2019</a:t>
            </a:r>
            <a:endParaRPr kumimoji="0" lang="de-DE" sz="1000" b="0" i="0" u="none" strike="noStrike" kern="1200" cap="none" spc="0" normalizeH="0" baseline="0" noProof="0" dirty="0">
              <a:ln>
                <a:noFill/>
              </a:ln>
              <a:solidFill>
                <a:srgbClr val="3333CC"/>
              </a:solidFill>
              <a:effectLst/>
              <a:uLnTx/>
              <a:uFillTx/>
              <a:latin typeface="Arial"/>
              <a:ea typeface="+mn-ea"/>
              <a:cs typeface="+mn-cs"/>
            </a:endParaRPr>
          </a:p>
        </p:txBody>
      </p:sp>
      <p:sp>
        <p:nvSpPr>
          <p:cNvPr id="12292" name="Rectangle 2"/>
          <p:cNvSpPr txBox="1">
            <a:spLocks noChangeArrowheads="1"/>
          </p:cNvSpPr>
          <p:nvPr/>
        </p:nvSpPr>
        <p:spPr bwMode="auto">
          <a:xfrm>
            <a:off x="533400" y="838200"/>
            <a:ext cx="77724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2400" b="1" i="0" u="none" strike="noStrike" kern="1200" cap="none" spc="0" normalizeH="0" baseline="0" noProof="0" dirty="0" smtClean="0">
                <a:ln>
                  <a:noFill/>
                </a:ln>
                <a:solidFill>
                  <a:srgbClr val="2D2DB9">
                    <a:lumMod val="75000"/>
                  </a:srgbClr>
                </a:solidFill>
                <a:effectLst/>
                <a:uLnTx/>
                <a:uFillTx/>
                <a:latin typeface="Arial" charset="0"/>
                <a:ea typeface="MS PGothic" pitchFamily="34" charset="-128"/>
                <a:cs typeface="Arial" charset="0"/>
              </a:rPr>
              <a:t>Informationen zu den Bildungsgängen und Schul-formen der weiterführenden Schulen</a:t>
            </a:r>
          </a:p>
        </p:txBody>
      </p:sp>
      <p:sp>
        <p:nvSpPr>
          <p:cNvPr id="11" name="Fußzeilenplatzhalter 4"/>
          <p:cNvSpPr>
            <a:spLocks noGrp="1"/>
          </p:cNvSpPr>
          <p:nvPr>
            <p:ph type="ftr" sz="quarter" idx="11"/>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200" b="1" i="0" u="none" strike="noStrike" kern="1200" cap="none" spc="0" normalizeH="0" baseline="0" noProof="0">
                <a:ln>
                  <a:noFill/>
                </a:ln>
                <a:solidFill>
                  <a:srgbClr val="244894"/>
                </a:solidFill>
                <a:effectLst/>
                <a:uLnTx/>
                <a:uFillTx/>
                <a:latin typeface="Arial"/>
                <a:ea typeface="+mn-ea"/>
                <a:cs typeface="+mn-cs"/>
              </a:rPr>
              <a:t>Hessisches Kultusministerium</a:t>
            </a:r>
          </a:p>
        </p:txBody>
      </p:sp>
    </p:spTree>
    <p:extLst>
      <p:ext uri="{BB962C8B-B14F-4D97-AF65-F5344CB8AC3E}">
        <p14:creationId xmlns:p14="http://schemas.microsoft.com/office/powerpoint/2010/main" val="42808489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hteck 29"/>
          <p:cNvSpPr/>
          <p:nvPr/>
        </p:nvSpPr>
        <p:spPr>
          <a:xfrm>
            <a:off x="5292725" y="1341438"/>
            <a:ext cx="3527425" cy="4895850"/>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eaLnBrk="1" hangingPunct="1">
              <a:buFont typeface="Arial" panose="020B0604020202020204" pitchFamily="34" charset="0"/>
              <a:buChar char="•"/>
              <a:defRPr/>
            </a:pPr>
            <a:r>
              <a:rPr lang="de-DE" sz="2000" dirty="0">
                <a:solidFill>
                  <a:schemeClr val="accent6">
                    <a:lumMod val="75000"/>
                  </a:schemeClr>
                </a:solidFill>
              </a:rPr>
              <a:t>5 Jahre bis zum Haupt-schulabschluss bzw. qualifizierenden Hauptschulabschluss</a:t>
            </a:r>
          </a:p>
          <a:p>
            <a:pPr marL="342900" indent="-342900" eaLnBrk="1" hangingPunct="1">
              <a:buFont typeface="Arial" panose="020B0604020202020204" pitchFamily="34" charset="0"/>
              <a:buChar char="•"/>
              <a:defRPr/>
            </a:pPr>
            <a:endParaRPr lang="de-DE" sz="2000" dirty="0">
              <a:solidFill>
                <a:schemeClr val="accent6">
                  <a:lumMod val="75000"/>
                </a:schemeClr>
              </a:solidFill>
            </a:endParaRPr>
          </a:p>
          <a:p>
            <a:pPr marL="342900" indent="-342900" eaLnBrk="1" hangingPunct="1">
              <a:buFont typeface="Arial" panose="020B0604020202020204" pitchFamily="34" charset="0"/>
              <a:buChar char="•"/>
              <a:defRPr/>
            </a:pPr>
            <a:r>
              <a:rPr lang="de-DE" sz="2000" dirty="0">
                <a:solidFill>
                  <a:schemeClr val="accent6">
                    <a:lumMod val="75000"/>
                  </a:schemeClr>
                </a:solidFill>
              </a:rPr>
              <a:t>erste Fremdsprache Englisch verbindlich</a:t>
            </a:r>
          </a:p>
          <a:p>
            <a:pPr marL="342900" indent="-342900" eaLnBrk="1" hangingPunct="1">
              <a:buFont typeface="Arial" panose="020B0604020202020204" pitchFamily="34" charset="0"/>
              <a:buChar char="•"/>
              <a:defRPr/>
            </a:pPr>
            <a:endParaRPr lang="de-DE" sz="2000" dirty="0">
              <a:solidFill>
                <a:schemeClr val="accent6">
                  <a:lumMod val="75000"/>
                </a:schemeClr>
              </a:solidFill>
            </a:endParaRPr>
          </a:p>
          <a:p>
            <a:pPr marL="342900" indent="-342900" eaLnBrk="1" hangingPunct="1">
              <a:buFont typeface="Arial" panose="020B0604020202020204" pitchFamily="34" charset="0"/>
              <a:buChar char="•"/>
              <a:defRPr/>
            </a:pPr>
            <a:r>
              <a:rPr lang="de-DE" sz="2000" dirty="0">
                <a:solidFill>
                  <a:schemeClr val="accent6">
                    <a:lumMod val="75000"/>
                  </a:schemeClr>
                </a:solidFill>
              </a:rPr>
              <a:t>danach Übergang in die Realschule oder in die Sekundarstufe II </a:t>
            </a:r>
            <a:br>
              <a:rPr lang="de-DE" sz="2000" dirty="0">
                <a:solidFill>
                  <a:schemeClr val="accent6">
                    <a:lumMod val="75000"/>
                  </a:schemeClr>
                </a:solidFill>
              </a:rPr>
            </a:br>
            <a:r>
              <a:rPr lang="de-DE" sz="2000" dirty="0">
                <a:solidFill>
                  <a:schemeClr val="accent6">
                    <a:lumMod val="75000"/>
                  </a:schemeClr>
                </a:solidFill>
              </a:rPr>
              <a:t>(z. B. Berufsausbildung oder Besuch einer Berufsfachschule zum Erwerb des mittleren Abschlusses)</a:t>
            </a:r>
          </a:p>
        </p:txBody>
      </p:sp>
      <p:sp>
        <p:nvSpPr>
          <p:cNvPr id="4" name="Datumsplatzhalter 3"/>
          <p:cNvSpPr>
            <a:spLocks noGrp="1"/>
          </p:cNvSpPr>
          <p:nvPr>
            <p:ph type="dt" sz="quarter" idx="10"/>
          </p:nvPr>
        </p:nvSpPr>
        <p:spPr/>
        <p:txBody>
          <a:bodyPr/>
          <a:lstStyle/>
          <a:p>
            <a:pPr>
              <a:defRPr/>
            </a:pPr>
            <a:r>
              <a:rPr lang="de-DE" dirty="0"/>
              <a:t>Donnerstag, 14.11 2019</a:t>
            </a:r>
          </a:p>
          <a:p>
            <a:pPr>
              <a:defRPr/>
            </a:pPr>
            <a:endParaRPr lang="de-DE" dirty="0"/>
          </a:p>
        </p:txBody>
      </p:sp>
      <p:sp>
        <p:nvSpPr>
          <p:cNvPr id="19460" name="Rectangle 2"/>
          <p:cNvSpPr>
            <a:spLocks noGrp="1" noChangeArrowheads="1"/>
          </p:cNvSpPr>
          <p:nvPr>
            <p:ph type="title"/>
          </p:nvPr>
        </p:nvSpPr>
        <p:spPr>
          <a:xfrm>
            <a:off x="533400" y="838200"/>
            <a:ext cx="7772400" cy="503238"/>
          </a:xfrm>
        </p:spPr>
        <p:txBody>
          <a:bodyPr/>
          <a:lstStyle/>
          <a:p>
            <a:pPr eaLnBrk="1" hangingPunct="1">
              <a:defRPr/>
            </a:pPr>
            <a:r>
              <a:rPr lang="de-DE" altLang="de-DE" dirty="0" smtClean="0">
                <a:solidFill>
                  <a:schemeClr val="accent6">
                    <a:lumMod val="75000"/>
                  </a:schemeClr>
                </a:solidFill>
              </a:rPr>
              <a:t>Der Hauptschulbildungsgang</a:t>
            </a:r>
          </a:p>
        </p:txBody>
      </p:sp>
      <p:grpSp>
        <p:nvGrpSpPr>
          <p:cNvPr id="24581" name="Gruppieren 1"/>
          <p:cNvGrpSpPr>
            <a:grpSpLocks/>
          </p:cNvGrpSpPr>
          <p:nvPr/>
        </p:nvGrpSpPr>
        <p:grpSpPr bwMode="auto">
          <a:xfrm>
            <a:off x="690563" y="1557338"/>
            <a:ext cx="3908425" cy="4740275"/>
            <a:chOff x="690563" y="1557338"/>
            <a:chExt cx="3908425" cy="4740275"/>
          </a:xfrm>
        </p:grpSpPr>
        <p:sp>
          <p:nvSpPr>
            <p:cNvPr id="11" name="Rechteck 10"/>
            <p:cNvSpPr/>
            <p:nvPr/>
          </p:nvSpPr>
          <p:spPr>
            <a:xfrm>
              <a:off x="690563" y="5949950"/>
              <a:ext cx="3908425" cy="347663"/>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chemeClr val="accent6">
                      <a:lumMod val="75000"/>
                    </a:schemeClr>
                  </a:solidFill>
                </a:rPr>
                <a:t>Grundschule</a:t>
              </a:r>
            </a:p>
          </p:txBody>
        </p:sp>
        <p:sp>
          <p:nvSpPr>
            <p:cNvPr id="13" name="Rechteck 12"/>
            <p:cNvSpPr/>
            <p:nvPr/>
          </p:nvSpPr>
          <p:spPr bwMode="auto">
            <a:xfrm>
              <a:off x="690563" y="5535613"/>
              <a:ext cx="3908425" cy="41433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2000" dirty="0"/>
                <a:t>Hauptschulbildungsgang</a:t>
              </a:r>
            </a:p>
          </p:txBody>
        </p:sp>
        <p:sp>
          <p:nvSpPr>
            <p:cNvPr id="14" name="Rechteck 13"/>
            <p:cNvSpPr/>
            <p:nvPr/>
          </p:nvSpPr>
          <p:spPr bwMode="auto">
            <a:xfrm>
              <a:off x="1314450" y="1557338"/>
              <a:ext cx="655638" cy="3984625"/>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Haupt- und Realschule</a:t>
              </a:r>
            </a:p>
          </p:txBody>
        </p:sp>
        <p:sp>
          <p:nvSpPr>
            <p:cNvPr id="15" name="Rechteck 14"/>
            <p:cNvSpPr/>
            <p:nvPr/>
          </p:nvSpPr>
          <p:spPr bwMode="auto">
            <a:xfrm>
              <a:off x="690563" y="1557338"/>
              <a:ext cx="623887" cy="398462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Hauptschule</a:t>
              </a:r>
            </a:p>
          </p:txBody>
        </p:sp>
        <p:sp>
          <p:nvSpPr>
            <p:cNvPr id="16" name="Rechteck 15"/>
            <p:cNvSpPr/>
            <p:nvPr/>
          </p:nvSpPr>
          <p:spPr bwMode="auto">
            <a:xfrm>
              <a:off x="1970088" y="1557338"/>
              <a:ext cx="657225" cy="398462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Mittelstufenschule</a:t>
              </a:r>
            </a:p>
          </p:txBody>
        </p:sp>
        <p:sp>
          <p:nvSpPr>
            <p:cNvPr id="26" name="Rechteck 25"/>
            <p:cNvSpPr/>
            <p:nvPr/>
          </p:nvSpPr>
          <p:spPr bwMode="auto">
            <a:xfrm>
              <a:off x="2627313" y="1557338"/>
              <a:ext cx="657225" cy="3984625"/>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Koop. Gesamtschule</a:t>
              </a:r>
            </a:p>
          </p:txBody>
        </p:sp>
        <p:sp>
          <p:nvSpPr>
            <p:cNvPr id="28" name="Rechteck 27"/>
            <p:cNvSpPr/>
            <p:nvPr/>
          </p:nvSpPr>
          <p:spPr bwMode="auto">
            <a:xfrm>
              <a:off x="3284538" y="1557338"/>
              <a:ext cx="657225" cy="398462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Integrierte Gesamtschule</a:t>
              </a:r>
            </a:p>
          </p:txBody>
        </p:sp>
        <p:sp>
          <p:nvSpPr>
            <p:cNvPr id="31" name="Rechteck 30"/>
            <p:cNvSpPr/>
            <p:nvPr/>
          </p:nvSpPr>
          <p:spPr bwMode="auto">
            <a:xfrm>
              <a:off x="3941763" y="1557338"/>
              <a:ext cx="657225" cy="3984625"/>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Förderschule</a:t>
              </a:r>
            </a:p>
          </p:txBody>
        </p:sp>
      </p:grpSp>
      <p:sp>
        <p:nvSpPr>
          <p:cNvPr id="33" name="Fußzeilenplatzhalter 4"/>
          <p:cNvSpPr>
            <a:spLocks noGrp="1"/>
          </p:cNvSpPr>
          <p:nvPr>
            <p:ph type="ftr" sz="quarter" idx="11"/>
          </p:nvPr>
        </p:nvSpPr>
        <p:spPr/>
        <p:txBody>
          <a:bodyPr/>
          <a:lstStyle/>
          <a:p>
            <a:pPr>
              <a:defRPr/>
            </a:pPr>
            <a:r>
              <a:rPr lang="de-DE"/>
              <a:t>Hessisches Kultusministerium</a:t>
            </a:r>
          </a:p>
        </p:txBody>
      </p:sp>
    </p:spTree>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r>
              <a:rPr lang="de-DE" dirty="0"/>
              <a:t>Donnerstag, 14.11 2019</a:t>
            </a:r>
          </a:p>
          <a:p>
            <a:pPr>
              <a:defRPr/>
            </a:pPr>
            <a:endParaRPr lang="de-DE" dirty="0"/>
          </a:p>
        </p:txBody>
      </p:sp>
      <p:sp>
        <p:nvSpPr>
          <p:cNvPr id="18435" name="Rectangle 2"/>
          <p:cNvSpPr>
            <a:spLocks noGrp="1" noChangeArrowheads="1"/>
          </p:cNvSpPr>
          <p:nvPr>
            <p:ph type="title"/>
          </p:nvPr>
        </p:nvSpPr>
        <p:spPr>
          <a:xfrm>
            <a:off x="533400" y="838200"/>
            <a:ext cx="7772400" cy="1146175"/>
          </a:xfrm>
        </p:spPr>
        <p:txBody>
          <a:bodyPr/>
          <a:lstStyle/>
          <a:p>
            <a:pPr eaLnBrk="1" hangingPunct="1">
              <a:defRPr/>
            </a:pPr>
            <a:r>
              <a:rPr lang="de-DE" altLang="de-DE" dirty="0" smtClean="0">
                <a:solidFill>
                  <a:schemeClr val="accent6">
                    <a:lumMod val="75000"/>
                  </a:schemeClr>
                </a:solidFill>
                <a:ea typeface="MS PGothic" pitchFamily="34" charset="-128"/>
                <a:cs typeface="Arial" charset="0"/>
              </a:rPr>
              <a:t>Der Realschulbildungsgang</a:t>
            </a:r>
          </a:p>
        </p:txBody>
      </p:sp>
      <p:sp>
        <p:nvSpPr>
          <p:cNvPr id="31" name="Rechteck 30"/>
          <p:cNvSpPr/>
          <p:nvPr/>
        </p:nvSpPr>
        <p:spPr>
          <a:xfrm>
            <a:off x="5292725" y="1341438"/>
            <a:ext cx="3527425" cy="5016500"/>
          </a:xfrm>
          <a:prstGeom prst="rect">
            <a:avLst/>
          </a:prstGeom>
        </p:spPr>
        <p:txBody>
          <a:bodyPr>
            <a:spAutoFit/>
          </a:bodyPr>
          <a:lstStyle/>
          <a:p>
            <a:pPr marL="342900" indent="-342900" eaLnBrk="1" hangingPunct="1">
              <a:buFont typeface="Arial" panose="020B0604020202020204" pitchFamily="34" charset="0"/>
              <a:buChar char="•"/>
              <a:defRPr/>
            </a:pPr>
            <a:r>
              <a:rPr lang="de-DE" sz="2000" dirty="0">
                <a:solidFill>
                  <a:schemeClr val="accent6">
                    <a:lumMod val="75000"/>
                  </a:schemeClr>
                </a:solidFill>
                <a:latin typeface="+mn-lt"/>
              </a:rPr>
              <a:t>6 Jahre bis zum Realschulabschluss bzw. qualifizierenden Realschulabschluss</a:t>
            </a:r>
          </a:p>
          <a:p>
            <a:pPr marL="342900" indent="-342900" eaLnBrk="1" hangingPunct="1">
              <a:buFont typeface="Arial" panose="020B0604020202020204" pitchFamily="34" charset="0"/>
              <a:buChar char="•"/>
              <a:defRPr/>
            </a:pPr>
            <a:endParaRPr lang="de-DE" sz="2000" dirty="0">
              <a:solidFill>
                <a:schemeClr val="accent6">
                  <a:lumMod val="75000"/>
                </a:schemeClr>
              </a:solidFill>
              <a:latin typeface="+mn-lt"/>
            </a:endParaRPr>
          </a:p>
          <a:p>
            <a:pPr marL="342900" indent="-342900" eaLnBrk="1" hangingPunct="1">
              <a:buFont typeface="Arial" panose="020B0604020202020204" pitchFamily="34" charset="0"/>
              <a:buChar char="•"/>
              <a:defRPr/>
            </a:pPr>
            <a:r>
              <a:rPr lang="de-DE" sz="2000" dirty="0">
                <a:solidFill>
                  <a:schemeClr val="accent6">
                    <a:lumMod val="75000"/>
                  </a:schemeClr>
                </a:solidFill>
                <a:latin typeface="+mn-lt"/>
              </a:rPr>
              <a:t>erste Fremdsprache verbindlich (in der Regel Englisch)</a:t>
            </a:r>
          </a:p>
          <a:p>
            <a:pPr marL="342900" indent="-342900" eaLnBrk="1" hangingPunct="1">
              <a:buFont typeface="Arial" panose="020B0604020202020204" pitchFamily="34" charset="0"/>
              <a:buChar char="•"/>
              <a:defRPr/>
            </a:pPr>
            <a:endParaRPr lang="de-DE" sz="2000" dirty="0">
              <a:solidFill>
                <a:schemeClr val="accent6">
                  <a:lumMod val="75000"/>
                </a:schemeClr>
              </a:solidFill>
              <a:latin typeface="+mn-lt"/>
            </a:endParaRPr>
          </a:p>
          <a:p>
            <a:pPr marL="342900" indent="-342900" eaLnBrk="1" hangingPunct="1">
              <a:buFont typeface="Arial" panose="020B0604020202020204" pitchFamily="34" charset="0"/>
              <a:buChar char="•"/>
              <a:defRPr/>
            </a:pPr>
            <a:r>
              <a:rPr lang="de-DE" sz="2000" dirty="0">
                <a:solidFill>
                  <a:schemeClr val="accent6">
                    <a:lumMod val="75000"/>
                  </a:schemeClr>
                </a:solidFill>
                <a:latin typeface="+mn-lt"/>
              </a:rPr>
              <a:t>zweite Fremdsprache möglich ab Klasse 7</a:t>
            </a:r>
          </a:p>
          <a:p>
            <a:pPr marL="342900" indent="-342900" eaLnBrk="1" hangingPunct="1">
              <a:buFont typeface="Arial" panose="020B0604020202020204" pitchFamily="34" charset="0"/>
              <a:buChar char="•"/>
              <a:defRPr/>
            </a:pPr>
            <a:endParaRPr lang="de-DE" sz="2000" dirty="0">
              <a:solidFill>
                <a:schemeClr val="accent6">
                  <a:lumMod val="75000"/>
                </a:schemeClr>
              </a:solidFill>
              <a:latin typeface="+mn-lt"/>
            </a:endParaRPr>
          </a:p>
          <a:p>
            <a:pPr marL="342900" indent="-342900" eaLnBrk="1" hangingPunct="1">
              <a:buFont typeface="Arial" panose="020B0604020202020204" pitchFamily="34" charset="0"/>
              <a:buChar char="•"/>
              <a:defRPr/>
            </a:pPr>
            <a:r>
              <a:rPr lang="de-DE" sz="2000" dirty="0">
                <a:solidFill>
                  <a:schemeClr val="accent6">
                    <a:lumMod val="75000"/>
                  </a:schemeClr>
                </a:solidFill>
                <a:latin typeface="+mn-lt"/>
              </a:rPr>
              <a:t>im Anschluss Übergang in die Sekundarstufe II </a:t>
            </a:r>
            <a:br>
              <a:rPr lang="de-DE" sz="2000" dirty="0">
                <a:solidFill>
                  <a:schemeClr val="accent6">
                    <a:lumMod val="75000"/>
                  </a:schemeClr>
                </a:solidFill>
                <a:latin typeface="+mn-lt"/>
              </a:rPr>
            </a:br>
            <a:r>
              <a:rPr lang="de-DE" sz="2000" dirty="0">
                <a:solidFill>
                  <a:schemeClr val="accent6">
                    <a:lumMod val="75000"/>
                  </a:schemeClr>
                </a:solidFill>
                <a:latin typeface="+mn-lt"/>
              </a:rPr>
              <a:t>(z. B. Berufsausbildung / gymnasiale Oberstufe)</a:t>
            </a:r>
          </a:p>
        </p:txBody>
      </p:sp>
      <p:sp>
        <p:nvSpPr>
          <p:cNvPr id="33" name="Fußzeilenplatzhalter 4"/>
          <p:cNvSpPr>
            <a:spLocks noGrp="1"/>
          </p:cNvSpPr>
          <p:nvPr>
            <p:ph type="ftr" sz="quarter" idx="11"/>
          </p:nvPr>
        </p:nvSpPr>
        <p:spPr/>
        <p:txBody>
          <a:bodyPr/>
          <a:lstStyle/>
          <a:p>
            <a:pPr>
              <a:defRPr/>
            </a:pPr>
            <a:r>
              <a:rPr lang="de-DE"/>
              <a:t>Hessisches Kultusministerium</a:t>
            </a:r>
          </a:p>
        </p:txBody>
      </p:sp>
      <p:grpSp>
        <p:nvGrpSpPr>
          <p:cNvPr id="26630" name="Gruppieren 1"/>
          <p:cNvGrpSpPr>
            <a:grpSpLocks/>
          </p:cNvGrpSpPr>
          <p:nvPr/>
        </p:nvGrpSpPr>
        <p:grpSpPr bwMode="auto">
          <a:xfrm>
            <a:off x="690563" y="1557338"/>
            <a:ext cx="3908425" cy="4740275"/>
            <a:chOff x="690563" y="1557338"/>
            <a:chExt cx="3908425" cy="4740275"/>
          </a:xfrm>
        </p:grpSpPr>
        <p:sp>
          <p:nvSpPr>
            <p:cNvPr id="40" name="Rechteck 39"/>
            <p:cNvSpPr/>
            <p:nvPr/>
          </p:nvSpPr>
          <p:spPr>
            <a:xfrm>
              <a:off x="690563" y="5949950"/>
              <a:ext cx="3908425" cy="347663"/>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chemeClr val="accent6">
                      <a:lumMod val="75000"/>
                    </a:schemeClr>
                  </a:solidFill>
                </a:rPr>
                <a:t>Grundschule</a:t>
              </a:r>
            </a:p>
          </p:txBody>
        </p:sp>
        <p:sp>
          <p:nvSpPr>
            <p:cNvPr id="41" name="Rechteck 40"/>
            <p:cNvSpPr/>
            <p:nvPr/>
          </p:nvSpPr>
          <p:spPr bwMode="auto">
            <a:xfrm>
              <a:off x="690563" y="5535613"/>
              <a:ext cx="3908425" cy="41433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2000" dirty="0"/>
                <a:t>Realschulbildungsgang</a:t>
              </a:r>
            </a:p>
          </p:txBody>
        </p:sp>
        <p:sp>
          <p:nvSpPr>
            <p:cNvPr id="42" name="Rechteck 41"/>
            <p:cNvSpPr/>
            <p:nvPr/>
          </p:nvSpPr>
          <p:spPr bwMode="auto">
            <a:xfrm>
              <a:off x="1314450" y="1557338"/>
              <a:ext cx="655638" cy="3984625"/>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Realschule</a:t>
              </a:r>
            </a:p>
          </p:txBody>
        </p:sp>
        <p:sp>
          <p:nvSpPr>
            <p:cNvPr id="43" name="Rechteck 42"/>
            <p:cNvSpPr/>
            <p:nvPr/>
          </p:nvSpPr>
          <p:spPr bwMode="auto">
            <a:xfrm>
              <a:off x="690563" y="1557338"/>
              <a:ext cx="623887" cy="398462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Haupt- und Realschule</a:t>
              </a:r>
            </a:p>
          </p:txBody>
        </p:sp>
        <p:sp>
          <p:nvSpPr>
            <p:cNvPr id="44" name="Rechteck 43"/>
            <p:cNvSpPr/>
            <p:nvPr/>
          </p:nvSpPr>
          <p:spPr bwMode="auto">
            <a:xfrm>
              <a:off x="1970088" y="1557338"/>
              <a:ext cx="657225" cy="398462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Mittelstufenschule</a:t>
              </a:r>
            </a:p>
          </p:txBody>
        </p:sp>
        <p:sp>
          <p:nvSpPr>
            <p:cNvPr id="45" name="Rechteck 44"/>
            <p:cNvSpPr/>
            <p:nvPr/>
          </p:nvSpPr>
          <p:spPr bwMode="auto">
            <a:xfrm>
              <a:off x="2627313" y="1557338"/>
              <a:ext cx="657225" cy="3984625"/>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Koop. Gesamtschule</a:t>
              </a:r>
            </a:p>
          </p:txBody>
        </p:sp>
        <p:sp>
          <p:nvSpPr>
            <p:cNvPr id="46" name="Rechteck 45"/>
            <p:cNvSpPr/>
            <p:nvPr/>
          </p:nvSpPr>
          <p:spPr bwMode="auto">
            <a:xfrm>
              <a:off x="3284538" y="1557338"/>
              <a:ext cx="657225" cy="398462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Integrierte Gesamtschule</a:t>
              </a:r>
            </a:p>
          </p:txBody>
        </p:sp>
        <p:sp>
          <p:nvSpPr>
            <p:cNvPr id="47" name="Rechteck 46"/>
            <p:cNvSpPr/>
            <p:nvPr/>
          </p:nvSpPr>
          <p:spPr bwMode="auto">
            <a:xfrm>
              <a:off x="3941763" y="1557338"/>
              <a:ext cx="657225" cy="3984625"/>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Förderschule</a:t>
              </a:r>
            </a:p>
          </p:txBody>
        </p:sp>
      </p:grpSp>
    </p:spTree>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a:xfrm>
            <a:off x="533400" y="838200"/>
            <a:ext cx="7772400" cy="1146175"/>
          </a:xfrm>
        </p:spPr>
        <p:txBody>
          <a:bodyPr/>
          <a:lstStyle/>
          <a:p>
            <a:pPr eaLnBrk="1" hangingPunct="1">
              <a:defRPr/>
            </a:pPr>
            <a:r>
              <a:rPr lang="de-DE" altLang="de-DE" dirty="0" smtClean="0">
                <a:solidFill>
                  <a:schemeClr val="accent6">
                    <a:lumMod val="75000"/>
                  </a:schemeClr>
                </a:solidFill>
                <a:ea typeface="MS PGothic" pitchFamily="34" charset="-128"/>
                <a:cs typeface="Arial" charset="0"/>
              </a:rPr>
              <a:t>Der gymnasiale Bildungsgang</a:t>
            </a:r>
          </a:p>
        </p:txBody>
      </p:sp>
      <p:sp>
        <p:nvSpPr>
          <p:cNvPr id="9" name="Rechteck 8"/>
          <p:cNvSpPr/>
          <p:nvPr/>
        </p:nvSpPr>
        <p:spPr>
          <a:xfrm>
            <a:off x="5292725" y="1343025"/>
            <a:ext cx="3527425" cy="5324475"/>
          </a:xfrm>
          <a:prstGeom prst="rect">
            <a:avLst/>
          </a:prstGeom>
        </p:spPr>
        <p:txBody>
          <a:bodyPr>
            <a:spAutoFit/>
          </a:bodyPr>
          <a:lstStyle/>
          <a:p>
            <a:pPr marL="342900" indent="-342900" eaLnBrk="1" hangingPunct="1">
              <a:buFont typeface="Arial" panose="020B0604020202020204" pitchFamily="34" charset="0"/>
              <a:buChar char="•"/>
              <a:defRPr/>
            </a:pPr>
            <a:r>
              <a:rPr lang="de-DE" sz="2000" dirty="0">
                <a:solidFill>
                  <a:schemeClr val="accent6">
                    <a:lumMod val="75000"/>
                  </a:schemeClr>
                </a:solidFill>
                <a:latin typeface="+mn-lt"/>
              </a:rPr>
              <a:t>Der Abschluss dieses Bildungsganges wird am Ende der Sekundarstufe II erteilt (allgemeine Hochschulreife).</a:t>
            </a:r>
          </a:p>
          <a:p>
            <a:pPr marL="342900" indent="-342900" eaLnBrk="1" hangingPunct="1">
              <a:buFont typeface="Arial" panose="020B0604020202020204" pitchFamily="34" charset="0"/>
              <a:buChar char="•"/>
              <a:defRPr/>
            </a:pPr>
            <a:endParaRPr lang="de-DE" sz="2000" dirty="0">
              <a:solidFill>
                <a:schemeClr val="accent6">
                  <a:lumMod val="75000"/>
                </a:schemeClr>
              </a:solidFill>
              <a:latin typeface="+mn-lt"/>
            </a:endParaRPr>
          </a:p>
          <a:p>
            <a:pPr marL="342900" indent="-342900" eaLnBrk="1" hangingPunct="1">
              <a:buFont typeface="Arial" panose="020B0604020202020204" pitchFamily="34" charset="0"/>
              <a:buChar char="•"/>
              <a:defRPr/>
            </a:pPr>
            <a:r>
              <a:rPr lang="de-DE" sz="2000" dirty="0">
                <a:solidFill>
                  <a:schemeClr val="accent6">
                    <a:lumMod val="75000"/>
                  </a:schemeClr>
                </a:solidFill>
                <a:latin typeface="+mn-lt"/>
              </a:rPr>
              <a:t>erste Fremdsprache verbindlich (Englisch, Französisch oder Latein)</a:t>
            </a:r>
          </a:p>
          <a:p>
            <a:pPr marL="342900" indent="-342900" eaLnBrk="1" hangingPunct="1">
              <a:buFont typeface="Arial" panose="020B0604020202020204" pitchFamily="34" charset="0"/>
              <a:buChar char="•"/>
              <a:defRPr/>
            </a:pPr>
            <a:endParaRPr lang="de-DE" sz="2000" dirty="0">
              <a:solidFill>
                <a:schemeClr val="accent6">
                  <a:lumMod val="75000"/>
                </a:schemeClr>
              </a:solidFill>
              <a:latin typeface="+mn-lt"/>
            </a:endParaRPr>
          </a:p>
          <a:p>
            <a:pPr marL="342900" indent="-342900" eaLnBrk="1" hangingPunct="1">
              <a:buFont typeface="Arial" panose="020B0604020202020204" pitchFamily="34" charset="0"/>
              <a:buChar char="•"/>
              <a:defRPr/>
            </a:pPr>
            <a:r>
              <a:rPr lang="de-DE" sz="2000" dirty="0">
                <a:solidFill>
                  <a:schemeClr val="accent6">
                    <a:lumMod val="75000"/>
                  </a:schemeClr>
                </a:solidFill>
                <a:latin typeface="+mn-lt"/>
              </a:rPr>
              <a:t>zweite Fremdsprache verbindlich / dritte  Fremdsprache möglich</a:t>
            </a:r>
          </a:p>
          <a:p>
            <a:pPr marL="342900" indent="-342900" eaLnBrk="1" hangingPunct="1">
              <a:buFont typeface="Arial" panose="020B0604020202020204" pitchFamily="34" charset="0"/>
              <a:buChar char="•"/>
              <a:defRPr/>
            </a:pPr>
            <a:endParaRPr lang="de-DE" sz="2000" dirty="0">
              <a:solidFill>
                <a:schemeClr val="accent6">
                  <a:lumMod val="75000"/>
                </a:schemeClr>
              </a:solidFill>
              <a:latin typeface="+mn-lt"/>
            </a:endParaRPr>
          </a:p>
          <a:p>
            <a:pPr marL="342900" indent="-342900" eaLnBrk="1" hangingPunct="1">
              <a:buFont typeface="Arial" panose="020B0604020202020204" pitchFamily="34" charset="0"/>
              <a:buChar char="•"/>
              <a:defRPr/>
            </a:pPr>
            <a:r>
              <a:rPr lang="de-DE" sz="2000" dirty="0">
                <a:solidFill>
                  <a:schemeClr val="accent6">
                    <a:lumMod val="75000"/>
                  </a:schemeClr>
                </a:solidFill>
                <a:latin typeface="+mn-lt"/>
              </a:rPr>
              <a:t>Übergang in ein Studium / in eine Berufsausbildung möglich</a:t>
            </a:r>
            <a:endParaRPr lang="de-DE" sz="1600" dirty="0">
              <a:latin typeface="+mn-lt"/>
            </a:endParaRPr>
          </a:p>
        </p:txBody>
      </p:sp>
      <p:sp>
        <p:nvSpPr>
          <p:cNvPr id="32" name="Fußzeilenplatzhalter 4"/>
          <p:cNvSpPr>
            <a:spLocks noGrp="1"/>
          </p:cNvSpPr>
          <p:nvPr>
            <p:ph type="ftr" sz="quarter" idx="11"/>
          </p:nvPr>
        </p:nvSpPr>
        <p:spPr/>
        <p:txBody>
          <a:bodyPr/>
          <a:lstStyle/>
          <a:p>
            <a:pPr>
              <a:defRPr/>
            </a:pPr>
            <a:r>
              <a:rPr lang="de-DE" smtClean="0"/>
              <a:t/>
            </a:r>
            <a:br>
              <a:rPr lang="de-DE" smtClean="0"/>
            </a:br>
            <a:endParaRPr lang="de-DE"/>
          </a:p>
        </p:txBody>
      </p:sp>
      <p:grpSp>
        <p:nvGrpSpPr>
          <p:cNvPr id="28678" name="Gruppieren 1"/>
          <p:cNvGrpSpPr>
            <a:grpSpLocks/>
          </p:cNvGrpSpPr>
          <p:nvPr/>
        </p:nvGrpSpPr>
        <p:grpSpPr bwMode="auto">
          <a:xfrm>
            <a:off x="655638" y="1525588"/>
            <a:ext cx="3949700" cy="4773612"/>
            <a:chOff x="655638" y="1525027"/>
            <a:chExt cx="3950174" cy="4774173"/>
          </a:xfrm>
        </p:grpSpPr>
        <p:sp>
          <p:nvSpPr>
            <p:cNvPr id="38" name="Rechteck 37"/>
            <p:cNvSpPr/>
            <p:nvPr/>
          </p:nvSpPr>
          <p:spPr>
            <a:xfrm>
              <a:off x="690567" y="5951497"/>
              <a:ext cx="3910481" cy="347703"/>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chemeClr val="accent6">
                      <a:lumMod val="75000"/>
                    </a:schemeClr>
                  </a:solidFill>
                </a:rPr>
                <a:t>Grundschule</a:t>
              </a:r>
            </a:p>
          </p:txBody>
        </p:sp>
        <p:sp>
          <p:nvSpPr>
            <p:cNvPr id="39" name="Rechteck 38"/>
            <p:cNvSpPr/>
            <p:nvPr/>
          </p:nvSpPr>
          <p:spPr bwMode="auto">
            <a:xfrm>
              <a:off x="690567" y="5537110"/>
              <a:ext cx="3910481" cy="41438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2000" dirty="0"/>
                <a:t>Gymnasialer</a:t>
              </a:r>
              <a:r>
                <a:rPr lang="de-DE" sz="1600" dirty="0"/>
                <a:t> </a:t>
              </a:r>
              <a:r>
                <a:rPr lang="de-DE" sz="2000" dirty="0"/>
                <a:t>Bildungsgang</a:t>
              </a:r>
              <a:endParaRPr lang="de-DE" sz="1600" dirty="0"/>
            </a:p>
          </p:txBody>
        </p:sp>
        <p:sp>
          <p:nvSpPr>
            <p:cNvPr id="40" name="Rechteck 39"/>
            <p:cNvSpPr/>
            <p:nvPr/>
          </p:nvSpPr>
          <p:spPr bwMode="auto">
            <a:xfrm>
              <a:off x="2651663" y="1525588"/>
              <a:ext cx="979200" cy="4028959"/>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Integrierte Gesamtschule</a:t>
              </a:r>
            </a:p>
          </p:txBody>
        </p:sp>
        <p:sp>
          <p:nvSpPr>
            <p:cNvPr id="41" name="Rechteck 40"/>
            <p:cNvSpPr/>
            <p:nvPr/>
          </p:nvSpPr>
          <p:spPr bwMode="auto">
            <a:xfrm>
              <a:off x="3626612" y="1525588"/>
              <a:ext cx="979200" cy="4028959"/>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Förderschule</a:t>
              </a:r>
            </a:p>
          </p:txBody>
        </p:sp>
        <p:sp>
          <p:nvSpPr>
            <p:cNvPr id="44" name="Rechteck 43"/>
            <p:cNvSpPr/>
            <p:nvPr/>
          </p:nvSpPr>
          <p:spPr bwMode="auto">
            <a:xfrm>
              <a:off x="1672902" y="1527882"/>
              <a:ext cx="979200" cy="4028400"/>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eaLnBrk="1" hangingPunct="1">
                <a:defRPr/>
              </a:pPr>
              <a:r>
                <a:rPr lang="de-DE" sz="2000" dirty="0"/>
                <a:t>     Koop. Gesamtschule G8   (G9)</a:t>
              </a:r>
            </a:p>
          </p:txBody>
        </p:sp>
        <p:sp>
          <p:nvSpPr>
            <p:cNvPr id="45" name="Rechteck 44"/>
            <p:cNvSpPr/>
            <p:nvPr/>
          </p:nvSpPr>
          <p:spPr bwMode="auto">
            <a:xfrm>
              <a:off x="693989" y="1525027"/>
              <a:ext cx="979200" cy="4028400"/>
            </a:xfrm>
            <a:prstGeom prst="rect">
              <a:avLst/>
            </a:prstGeom>
            <a:solidFill>
              <a:schemeClr val="accent6">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eaLnBrk="1" hangingPunct="1">
                <a:defRPr/>
              </a:pPr>
              <a:r>
                <a:rPr lang="de-DE" sz="2000" dirty="0"/>
                <a:t>               Gymnasium G8        (G9)</a:t>
              </a:r>
            </a:p>
          </p:txBody>
        </p:sp>
        <p:cxnSp>
          <p:nvCxnSpPr>
            <p:cNvPr id="6" name="Gerade Verbindung 5"/>
            <p:cNvCxnSpPr/>
            <p:nvPr/>
          </p:nvCxnSpPr>
          <p:spPr>
            <a:xfrm>
              <a:off x="655638" y="2214083"/>
              <a:ext cx="997070" cy="0"/>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23" name="Gerade Verbindung 22"/>
            <p:cNvCxnSpPr/>
            <p:nvPr/>
          </p:nvCxnSpPr>
          <p:spPr>
            <a:xfrm>
              <a:off x="1624129" y="2214083"/>
              <a:ext cx="997070" cy="0"/>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24" name="Gerade Verbindung 23"/>
            <p:cNvCxnSpPr/>
            <p:nvPr/>
          </p:nvCxnSpPr>
          <p:spPr>
            <a:xfrm>
              <a:off x="655638" y="1532965"/>
              <a:ext cx="997070" cy="0"/>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25" name="Gerade Verbindung 24"/>
            <p:cNvCxnSpPr/>
            <p:nvPr/>
          </p:nvCxnSpPr>
          <p:spPr>
            <a:xfrm>
              <a:off x="1624129" y="1532965"/>
              <a:ext cx="997070" cy="0"/>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26" name="Gerade Verbindung 25"/>
            <p:cNvCxnSpPr/>
            <p:nvPr/>
          </p:nvCxnSpPr>
          <p:spPr>
            <a:xfrm flipH="1">
              <a:off x="1663821" y="1574245"/>
              <a:ext cx="0" cy="644601"/>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31" name="Gerade Verbindung 30"/>
            <p:cNvCxnSpPr/>
            <p:nvPr/>
          </p:nvCxnSpPr>
          <p:spPr>
            <a:xfrm flipH="1">
              <a:off x="2640251" y="1575833"/>
              <a:ext cx="0" cy="644601"/>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43" name="Gerade Verbindung 42"/>
            <p:cNvCxnSpPr/>
            <p:nvPr/>
          </p:nvCxnSpPr>
          <p:spPr>
            <a:xfrm flipH="1">
              <a:off x="693743" y="1583771"/>
              <a:ext cx="0" cy="644601"/>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grpSp>
      <p:sp>
        <p:nvSpPr>
          <p:cNvPr id="28679" name="Fußzeilenplatzhalter 4"/>
          <p:cNvSpPr txBox="1">
            <a:spLocks/>
          </p:cNvSpPr>
          <p:nvPr/>
        </p:nvSpPr>
        <p:spPr bwMode="auto">
          <a:xfrm>
            <a:off x="533400" y="295275"/>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3000"/>
              </a:lnSpc>
              <a:defRPr>
                <a:solidFill>
                  <a:srgbClr val="3333CC"/>
                </a:solidFill>
                <a:latin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lnSpc>
                <a:spcPts val="3000"/>
              </a:lnSpc>
              <a:buChar char="»"/>
              <a:defRPr>
                <a:solidFill>
                  <a:schemeClr val="tx1"/>
                </a:solidFill>
                <a:latin typeface="Arial" panose="020B0604020202020204" pitchFamily="34" charset="0"/>
              </a:defRPr>
            </a:lvl5pPr>
            <a:lvl6pPr marL="2514600" indent="-228600" eaLnBrk="0" fontAlgn="base" hangingPunct="0">
              <a:lnSpc>
                <a:spcPts val="3000"/>
              </a:lnSpc>
              <a:spcBef>
                <a:spcPct val="0"/>
              </a:spcBef>
              <a:spcAft>
                <a:spcPct val="0"/>
              </a:spcAft>
              <a:buChar char="»"/>
              <a:defRPr>
                <a:solidFill>
                  <a:schemeClr val="tx1"/>
                </a:solidFill>
                <a:latin typeface="Arial" panose="020B0604020202020204" pitchFamily="34" charset="0"/>
              </a:defRPr>
            </a:lvl6pPr>
            <a:lvl7pPr marL="2971800" indent="-228600" eaLnBrk="0" fontAlgn="base" hangingPunct="0">
              <a:lnSpc>
                <a:spcPts val="3000"/>
              </a:lnSpc>
              <a:spcBef>
                <a:spcPct val="0"/>
              </a:spcBef>
              <a:spcAft>
                <a:spcPct val="0"/>
              </a:spcAft>
              <a:buChar char="»"/>
              <a:defRPr>
                <a:solidFill>
                  <a:schemeClr val="tx1"/>
                </a:solidFill>
                <a:latin typeface="Arial" panose="020B0604020202020204" pitchFamily="34" charset="0"/>
              </a:defRPr>
            </a:lvl7pPr>
            <a:lvl8pPr marL="3429000" indent="-228600" eaLnBrk="0" fontAlgn="base" hangingPunct="0">
              <a:lnSpc>
                <a:spcPts val="3000"/>
              </a:lnSpc>
              <a:spcBef>
                <a:spcPct val="0"/>
              </a:spcBef>
              <a:spcAft>
                <a:spcPct val="0"/>
              </a:spcAft>
              <a:buChar char="»"/>
              <a:defRPr>
                <a:solidFill>
                  <a:schemeClr val="tx1"/>
                </a:solidFill>
                <a:latin typeface="Arial" panose="020B0604020202020204" pitchFamily="34" charset="0"/>
              </a:defRPr>
            </a:lvl8pPr>
            <a:lvl9pPr marL="3886200" indent="-228600" eaLnBrk="0" fontAlgn="base" hangingPunct="0">
              <a:lnSpc>
                <a:spcPts val="3000"/>
              </a:lnSpc>
              <a:spcBef>
                <a:spcPct val="0"/>
              </a:spcBef>
              <a:spcAft>
                <a:spcPct val="0"/>
              </a:spcAft>
              <a:buChar char="»"/>
              <a:defRPr>
                <a:solidFill>
                  <a:schemeClr val="tx1"/>
                </a:solidFill>
                <a:latin typeface="Arial" panose="020B0604020202020204" pitchFamily="34" charset="0"/>
              </a:defRPr>
            </a:lvl9pPr>
          </a:lstStyle>
          <a:p>
            <a:pPr eaLnBrk="1" hangingPunct="1">
              <a:lnSpc>
                <a:spcPct val="100000"/>
              </a:lnSpc>
            </a:pPr>
            <a:r>
              <a:rPr lang="de-DE" altLang="de-DE" sz="1200" b="1">
                <a:solidFill>
                  <a:srgbClr val="244894"/>
                </a:solidFill>
              </a:rPr>
              <a:t>Hessisches Kultusministerium</a:t>
            </a:r>
          </a:p>
        </p:txBody>
      </p:sp>
      <p:sp>
        <p:nvSpPr>
          <p:cNvPr id="21" name="Datumsplatzhalter 3"/>
          <p:cNvSpPr>
            <a:spLocks noGrp="1"/>
          </p:cNvSpPr>
          <p:nvPr>
            <p:ph type="dt" sz="quarter" idx="10"/>
          </p:nvPr>
        </p:nvSpPr>
        <p:spPr/>
        <p:txBody>
          <a:bodyPr/>
          <a:lstStyle/>
          <a:p>
            <a:pPr>
              <a:defRPr/>
            </a:pPr>
            <a:r>
              <a:rPr lang="de-DE" dirty="0"/>
              <a:t>Donnerstag, 14.11 2019</a:t>
            </a:r>
          </a:p>
          <a:p>
            <a:pPr>
              <a:defRPr/>
            </a:pPr>
            <a:endParaRPr lang="de-DE" dirty="0"/>
          </a:p>
        </p:txBody>
      </p:sp>
    </p:spTree>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el 1"/>
          <p:cNvSpPr>
            <a:spLocks noGrp="1"/>
          </p:cNvSpPr>
          <p:nvPr>
            <p:ph type="title"/>
          </p:nvPr>
        </p:nvSpPr>
        <p:spPr>
          <a:xfrm>
            <a:off x="531813" y="838200"/>
            <a:ext cx="7772400" cy="1146175"/>
          </a:xfrm>
        </p:spPr>
        <p:txBody>
          <a:bodyPr/>
          <a:lstStyle/>
          <a:p>
            <a:pPr>
              <a:defRPr/>
            </a:pPr>
            <a:r>
              <a:rPr lang="de-DE" altLang="de-DE" dirty="0" smtClean="0">
                <a:solidFill>
                  <a:schemeClr val="accent6">
                    <a:lumMod val="75000"/>
                  </a:schemeClr>
                </a:solidFill>
              </a:rPr>
              <a:t>Bildungsgänge und Schulformen – Was ist der Unterschied?</a:t>
            </a:r>
          </a:p>
        </p:txBody>
      </p:sp>
      <p:sp>
        <p:nvSpPr>
          <p:cNvPr id="18435" name="Inhaltsplatzhalter 2"/>
          <p:cNvSpPr>
            <a:spLocks noGrp="1"/>
          </p:cNvSpPr>
          <p:nvPr>
            <p:ph idx="1"/>
          </p:nvPr>
        </p:nvSpPr>
        <p:spPr>
          <a:xfrm>
            <a:off x="531813" y="1979613"/>
            <a:ext cx="7772400" cy="4114800"/>
          </a:xfrm>
        </p:spPr>
        <p:txBody>
          <a:bodyPr/>
          <a:lstStyle/>
          <a:p>
            <a:pPr marL="0" indent="0">
              <a:defRPr/>
            </a:pPr>
            <a:r>
              <a:rPr lang="de-DE" altLang="de-DE" sz="2000" dirty="0" smtClean="0">
                <a:solidFill>
                  <a:schemeClr val="accent6">
                    <a:lumMod val="75000"/>
                  </a:schemeClr>
                </a:solidFill>
              </a:rPr>
              <a:t>In der Sekundarstufe I gibt es drei Bildungsgänge, die zu </a:t>
            </a:r>
            <a:r>
              <a:rPr lang="de-DE" altLang="de-DE" sz="2000" dirty="0" err="1" smtClean="0">
                <a:solidFill>
                  <a:schemeClr val="accent6">
                    <a:lumMod val="75000"/>
                  </a:schemeClr>
                </a:solidFill>
              </a:rPr>
              <a:t>ver-schiedenen</a:t>
            </a:r>
            <a:r>
              <a:rPr lang="de-DE" altLang="de-DE" sz="2000" dirty="0" smtClean="0">
                <a:solidFill>
                  <a:schemeClr val="accent6">
                    <a:lumMod val="75000"/>
                  </a:schemeClr>
                </a:solidFill>
              </a:rPr>
              <a:t> Abschlüssen führen:</a:t>
            </a:r>
          </a:p>
          <a:p>
            <a:pPr>
              <a:buFont typeface="Arial" panose="020B0604020202020204" pitchFamily="34" charset="0"/>
              <a:buChar char="•"/>
              <a:defRPr/>
            </a:pPr>
            <a:r>
              <a:rPr lang="de-DE" altLang="de-DE" sz="2000" dirty="0" smtClean="0">
                <a:solidFill>
                  <a:schemeClr val="accent6">
                    <a:lumMod val="75000"/>
                  </a:schemeClr>
                </a:solidFill>
              </a:rPr>
              <a:t>Hauptschulbildungsgang 	</a:t>
            </a:r>
            <a:r>
              <a:rPr lang="de-DE" altLang="de-DE" sz="2000" dirty="0" smtClean="0">
                <a:solidFill>
                  <a:schemeClr val="accent6">
                    <a:lumMod val="75000"/>
                  </a:schemeClr>
                </a:solidFill>
                <a:sym typeface="Wingdings" panose="05000000000000000000" pitchFamily="2" charset="2"/>
              </a:rPr>
              <a:t>	</a:t>
            </a:r>
            <a:r>
              <a:rPr lang="de-DE" altLang="de-DE" sz="2000" dirty="0" smtClean="0">
                <a:solidFill>
                  <a:schemeClr val="accent6">
                    <a:lumMod val="75000"/>
                  </a:schemeClr>
                </a:solidFill>
              </a:rPr>
              <a:t>Hauptschulabschluss</a:t>
            </a:r>
          </a:p>
          <a:p>
            <a:pPr>
              <a:buFont typeface="Arial" panose="020B0604020202020204" pitchFamily="34" charset="0"/>
              <a:buChar char="•"/>
              <a:defRPr/>
            </a:pPr>
            <a:r>
              <a:rPr lang="de-DE" altLang="de-DE" sz="2000" dirty="0" smtClean="0">
                <a:solidFill>
                  <a:schemeClr val="accent6">
                    <a:lumMod val="75000"/>
                  </a:schemeClr>
                </a:solidFill>
              </a:rPr>
              <a:t>Realschulbildungsgang 	</a:t>
            </a:r>
            <a:r>
              <a:rPr lang="de-DE" altLang="de-DE" sz="2000" dirty="0" smtClean="0">
                <a:solidFill>
                  <a:schemeClr val="accent6">
                    <a:lumMod val="75000"/>
                  </a:schemeClr>
                </a:solidFill>
                <a:sym typeface="Wingdings" panose="05000000000000000000" pitchFamily="2" charset="2"/>
              </a:rPr>
              <a:t>	</a:t>
            </a:r>
            <a:r>
              <a:rPr lang="de-DE" altLang="de-DE" sz="2000" dirty="0" smtClean="0">
                <a:solidFill>
                  <a:schemeClr val="accent6">
                    <a:lumMod val="75000"/>
                  </a:schemeClr>
                </a:solidFill>
              </a:rPr>
              <a:t>Mittlerer Abschluss 						(Realschulabschluss)</a:t>
            </a:r>
          </a:p>
          <a:p>
            <a:pPr>
              <a:buFont typeface="Arial" panose="020B0604020202020204" pitchFamily="34" charset="0"/>
              <a:buChar char="•"/>
              <a:defRPr/>
            </a:pPr>
            <a:r>
              <a:rPr lang="de-DE" altLang="de-DE" sz="2000" dirty="0" smtClean="0">
                <a:solidFill>
                  <a:schemeClr val="accent6">
                    <a:lumMod val="75000"/>
                  </a:schemeClr>
                </a:solidFill>
              </a:rPr>
              <a:t>Gymnasialer Bildungsgang 	</a:t>
            </a:r>
            <a:r>
              <a:rPr lang="de-DE" altLang="de-DE" sz="2000" dirty="0" smtClean="0">
                <a:solidFill>
                  <a:schemeClr val="accent6">
                    <a:lumMod val="75000"/>
                  </a:schemeClr>
                </a:solidFill>
                <a:sym typeface="Wingdings" panose="05000000000000000000" pitchFamily="2" charset="2"/>
              </a:rPr>
              <a:t></a:t>
            </a:r>
            <a:r>
              <a:rPr lang="de-DE" altLang="de-DE" sz="2000" dirty="0" smtClean="0">
                <a:solidFill>
                  <a:schemeClr val="accent6">
                    <a:lumMod val="75000"/>
                  </a:schemeClr>
                </a:solidFill>
              </a:rPr>
              <a:t> 	Allgemeine Hochschulreife 					(Abitur)</a:t>
            </a:r>
          </a:p>
          <a:p>
            <a:pPr marL="0" indent="0">
              <a:defRPr/>
            </a:pPr>
            <a:r>
              <a:rPr lang="de-DE" altLang="de-DE" sz="2000" dirty="0" smtClean="0">
                <a:solidFill>
                  <a:schemeClr val="accent6">
                    <a:lumMod val="75000"/>
                  </a:schemeClr>
                </a:solidFill>
              </a:rPr>
              <a:t>Es </a:t>
            </a:r>
            <a:r>
              <a:rPr lang="de-DE" altLang="de-DE" sz="2000" dirty="0">
                <a:solidFill>
                  <a:schemeClr val="accent6">
                    <a:lumMod val="75000"/>
                  </a:schemeClr>
                </a:solidFill>
              </a:rPr>
              <a:t>gibt unterschiedliche Schulformen, an denen </a:t>
            </a:r>
            <a:r>
              <a:rPr lang="de-DE" altLang="de-DE" sz="2000" dirty="0" smtClean="0">
                <a:solidFill>
                  <a:schemeClr val="accent6">
                    <a:lumMod val="75000"/>
                  </a:schemeClr>
                </a:solidFill>
              </a:rPr>
              <a:t>diese Bildungs-</a:t>
            </a:r>
            <a:endParaRPr lang="de-DE" altLang="de-DE" sz="2000" dirty="0">
              <a:solidFill>
                <a:schemeClr val="accent6">
                  <a:lumMod val="75000"/>
                </a:schemeClr>
              </a:solidFill>
            </a:endParaRPr>
          </a:p>
          <a:p>
            <a:pPr marL="0" indent="0">
              <a:defRPr/>
            </a:pPr>
            <a:r>
              <a:rPr lang="de-DE" altLang="de-DE" sz="2000" dirty="0" err="1" smtClean="0">
                <a:solidFill>
                  <a:schemeClr val="accent6">
                    <a:lumMod val="75000"/>
                  </a:schemeClr>
                </a:solidFill>
              </a:rPr>
              <a:t>gänge</a:t>
            </a:r>
            <a:r>
              <a:rPr lang="de-DE" altLang="de-DE" sz="2000" dirty="0" smtClean="0">
                <a:solidFill>
                  <a:schemeClr val="accent6">
                    <a:lumMod val="75000"/>
                  </a:schemeClr>
                </a:solidFill>
              </a:rPr>
              <a:t> durchlaufen </a:t>
            </a:r>
            <a:r>
              <a:rPr lang="de-DE" altLang="de-DE" sz="2000" dirty="0">
                <a:solidFill>
                  <a:schemeClr val="accent6">
                    <a:lumMod val="75000"/>
                  </a:schemeClr>
                </a:solidFill>
              </a:rPr>
              <a:t>und die entsprechenden </a:t>
            </a:r>
            <a:r>
              <a:rPr lang="de-DE" altLang="de-DE" sz="2000" dirty="0" smtClean="0">
                <a:solidFill>
                  <a:schemeClr val="accent6">
                    <a:lumMod val="75000"/>
                  </a:schemeClr>
                </a:solidFill>
              </a:rPr>
              <a:t>Abschlüsse erworben werden können.</a:t>
            </a:r>
          </a:p>
          <a:p>
            <a:pPr>
              <a:defRPr/>
            </a:pPr>
            <a:endParaRPr lang="de-DE" altLang="de-DE" sz="2000" dirty="0"/>
          </a:p>
          <a:p>
            <a:pPr marL="0" indent="0">
              <a:defRPr/>
            </a:pPr>
            <a:endParaRPr lang="de-DE" altLang="de-DE" sz="2000" dirty="0"/>
          </a:p>
        </p:txBody>
      </p:sp>
      <p:sp>
        <p:nvSpPr>
          <p:cNvPr id="4" name="Datumsplatzhalter 3"/>
          <p:cNvSpPr>
            <a:spLocks noGrp="1"/>
          </p:cNvSpPr>
          <p:nvPr>
            <p:ph type="dt" sz="quarter" idx="10"/>
          </p:nvPr>
        </p:nvSpPr>
        <p:spPr/>
        <p:txBody>
          <a:bodyPr/>
          <a:lstStyle/>
          <a:p>
            <a:pPr>
              <a:defRPr/>
            </a:pPr>
            <a:r>
              <a:rPr lang="de-DE" dirty="0"/>
              <a:t>Donnerstag, 14.11 2019</a:t>
            </a:r>
          </a:p>
          <a:p>
            <a:pPr>
              <a:defRPr/>
            </a:pPr>
            <a:endParaRPr lang="de-DE" dirty="0"/>
          </a:p>
        </p:txBody>
      </p:sp>
      <p:sp>
        <p:nvSpPr>
          <p:cNvPr id="5" name="Fußzeilenplatzhalter 4"/>
          <p:cNvSpPr>
            <a:spLocks noGrp="1"/>
          </p:cNvSpPr>
          <p:nvPr>
            <p:ph type="ftr" sz="quarter" idx="11"/>
          </p:nvPr>
        </p:nvSpPr>
        <p:spPr/>
        <p:txBody>
          <a:bodyPr/>
          <a:lstStyle/>
          <a:p>
            <a:pPr>
              <a:defRPr/>
            </a:pPr>
            <a:r>
              <a:rPr lang="de-DE" smtClean="0"/>
              <a:t>Hessisches Kultusministerium</a:t>
            </a:r>
            <a:endParaRPr lang="de-DE"/>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000" b="0" i="0" u="none" strike="noStrike" kern="1200" cap="none" spc="0" normalizeH="0" baseline="0" noProof="0" dirty="0" smtClean="0">
                <a:ln>
                  <a:noFill/>
                </a:ln>
                <a:solidFill>
                  <a:srgbClr val="3333CC"/>
                </a:solidFill>
                <a:effectLst/>
                <a:uLnTx/>
                <a:uFillTx/>
                <a:latin typeface="Arial"/>
                <a:ea typeface="+mn-ea"/>
                <a:cs typeface="+mn-cs"/>
              </a:rPr>
              <a:t>Donnerstag, 14.11.2019</a:t>
            </a:r>
            <a:endParaRPr kumimoji="0" lang="de-DE" sz="1000" b="0" i="0" u="none" strike="noStrike" kern="1200" cap="none" spc="0" normalizeH="0" baseline="0" noProof="0" dirty="0">
              <a:ln>
                <a:noFill/>
              </a:ln>
              <a:solidFill>
                <a:srgbClr val="3333CC"/>
              </a:solidFill>
              <a:effectLst/>
              <a:uLnTx/>
              <a:uFillTx/>
              <a:latin typeface="Arial"/>
              <a:ea typeface="+mn-ea"/>
              <a:cs typeface="+mn-cs"/>
            </a:endParaRPr>
          </a:p>
        </p:txBody>
      </p:sp>
      <p:sp>
        <p:nvSpPr>
          <p:cNvPr id="10243" name="Rectangle 2"/>
          <p:cNvSpPr>
            <a:spLocks noGrp="1" noChangeArrowheads="1"/>
          </p:cNvSpPr>
          <p:nvPr>
            <p:ph type="title"/>
          </p:nvPr>
        </p:nvSpPr>
        <p:spPr>
          <a:xfrm>
            <a:off x="533400" y="588963"/>
            <a:ext cx="7772400" cy="1143000"/>
          </a:xfrm>
        </p:spPr>
        <p:txBody>
          <a:bodyPr/>
          <a:lstStyle/>
          <a:p>
            <a:pPr>
              <a:defRPr/>
            </a:pPr>
            <a:r>
              <a:rPr lang="de-DE" altLang="de-DE" dirty="0" smtClean="0">
                <a:solidFill>
                  <a:schemeClr val="accent6">
                    <a:lumMod val="75000"/>
                  </a:schemeClr>
                </a:solidFill>
                <a:ea typeface="MS PGothic" pitchFamily="34" charset="-128"/>
                <a:cs typeface="Arial" charset="0"/>
              </a:rPr>
              <a:t>Schulformen in der Sekundarstufe I</a:t>
            </a:r>
          </a:p>
        </p:txBody>
      </p:sp>
      <p:sp>
        <p:nvSpPr>
          <p:cNvPr id="67" name="Fußzeilenplatzhalter 4"/>
          <p:cNvSpPr>
            <a:spLocks noGrp="1"/>
          </p:cNvSpPr>
          <p:nvPr>
            <p:ph type="ftr" sz="quarter" idx="11"/>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200" b="1" i="0" u="none" strike="noStrike" kern="1200" cap="none" spc="0" normalizeH="0" baseline="0" noProof="0">
                <a:ln>
                  <a:noFill/>
                </a:ln>
                <a:solidFill>
                  <a:srgbClr val="244894"/>
                </a:solidFill>
                <a:effectLst/>
                <a:uLnTx/>
                <a:uFillTx/>
                <a:latin typeface="Arial"/>
                <a:ea typeface="+mn-ea"/>
                <a:cs typeface="+mn-cs"/>
              </a:rPr>
              <a:t>Hessisches Kultusministerium</a:t>
            </a:r>
          </a:p>
        </p:txBody>
      </p:sp>
      <p:grpSp>
        <p:nvGrpSpPr>
          <p:cNvPr id="17413" name="Gruppieren 1"/>
          <p:cNvGrpSpPr>
            <a:grpSpLocks/>
          </p:cNvGrpSpPr>
          <p:nvPr/>
        </p:nvGrpSpPr>
        <p:grpSpPr bwMode="auto">
          <a:xfrm>
            <a:off x="635000" y="1092200"/>
            <a:ext cx="7594600" cy="5216525"/>
            <a:chOff x="634477" y="1091779"/>
            <a:chExt cx="7595090" cy="5216946"/>
          </a:xfrm>
        </p:grpSpPr>
        <p:sp>
          <p:nvSpPr>
            <p:cNvPr id="10" name="Rechteck 9"/>
            <p:cNvSpPr/>
            <p:nvPr/>
          </p:nvSpPr>
          <p:spPr>
            <a:xfrm>
              <a:off x="2601517" y="1425181"/>
              <a:ext cx="2711625" cy="349278"/>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000" b="0" i="0" u="none" strike="noStrike" kern="1200" cap="none" spc="0" normalizeH="0" baseline="0" noProof="0" dirty="0">
                  <a:ln>
                    <a:noFill/>
                  </a:ln>
                  <a:solidFill>
                    <a:srgbClr val="FFFFFF"/>
                  </a:solidFill>
                  <a:effectLst/>
                  <a:uLnTx/>
                  <a:uFillTx/>
                  <a:latin typeface="Arial"/>
                  <a:ea typeface="+mn-ea"/>
                  <a:cs typeface="+mn-cs"/>
                </a:rPr>
                <a:t>Mittlerer Abschluss</a:t>
              </a:r>
            </a:p>
          </p:txBody>
        </p:sp>
        <p:sp>
          <p:nvSpPr>
            <p:cNvPr id="12" name="Rechteck 11"/>
            <p:cNvSpPr/>
            <p:nvPr/>
          </p:nvSpPr>
          <p:spPr>
            <a:xfrm>
              <a:off x="5514767" y="1845903"/>
              <a:ext cx="2710038" cy="349278"/>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000" b="0" i="0" u="none" strike="noStrike" kern="1200" cap="none" spc="0" normalizeH="0" baseline="0" noProof="0" dirty="0">
                  <a:ln>
                    <a:noFill/>
                  </a:ln>
                  <a:solidFill>
                    <a:srgbClr val="FFFFFF"/>
                  </a:solidFill>
                  <a:effectLst/>
                  <a:uLnTx/>
                  <a:uFillTx/>
                  <a:latin typeface="Arial"/>
                  <a:ea typeface="+mn-ea"/>
                  <a:cs typeface="+mn-cs"/>
                </a:rPr>
                <a:t>Hauptschulabschluss</a:t>
              </a:r>
            </a:p>
          </p:txBody>
        </p:sp>
        <p:sp>
          <p:nvSpPr>
            <p:cNvPr id="68" name="Rechteck 67"/>
            <p:cNvSpPr/>
            <p:nvPr/>
          </p:nvSpPr>
          <p:spPr>
            <a:xfrm>
              <a:off x="636065" y="5961035"/>
              <a:ext cx="7593502" cy="347690"/>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000" b="0" i="0" u="none" strike="noStrike" kern="1200" cap="none" spc="0" normalizeH="0" baseline="0" noProof="0" dirty="0">
                  <a:ln>
                    <a:noFill/>
                  </a:ln>
                  <a:solidFill>
                    <a:srgbClr val="2D2DB9">
                      <a:lumMod val="75000"/>
                    </a:srgbClr>
                  </a:solidFill>
                  <a:effectLst/>
                  <a:uLnTx/>
                  <a:uFillTx/>
                  <a:latin typeface="Arial"/>
                  <a:ea typeface="+mn-ea"/>
                  <a:cs typeface="+mn-cs"/>
                </a:rPr>
                <a:t>Grundschule</a:t>
              </a:r>
            </a:p>
          </p:txBody>
        </p:sp>
        <p:sp>
          <p:nvSpPr>
            <p:cNvPr id="75" name="Rechteck 74"/>
            <p:cNvSpPr/>
            <p:nvPr/>
          </p:nvSpPr>
          <p:spPr bwMode="auto">
            <a:xfrm>
              <a:off x="642416" y="5445055"/>
              <a:ext cx="1782877" cy="5159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800" b="0" i="0" u="none" strike="noStrike" kern="1200" cap="none" spc="0" normalizeH="0" baseline="0" noProof="0" dirty="0">
                  <a:ln>
                    <a:noFill/>
                  </a:ln>
                  <a:solidFill>
                    <a:srgbClr val="FFFFFF"/>
                  </a:solidFill>
                  <a:effectLst/>
                  <a:uLnTx/>
                  <a:uFillTx/>
                  <a:latin typeface="Arial"/>
                  <a:ea typeface="+mn-ea"/>
                  <a:cs typeface="+mn-cs"/>
                </a:rPr>
                <a:t>Gymnasialer Bildungsgang</a:t>
              </a:r>
            </a:p>
          </p:txBody>
        </p:sp>
        <p:sp>
          <p:nvSpPr>
            <p:cNvPr id="76" name="Rechteck 75"/>
            <p:cNvSpPr/>
            <p:nvPr/>
          </p:nvSpPr>
          <p:spPr bwMode="auto">
            <a:xfrm>
              <a:off x="2614218" y="5446643"/>
              <a:ext cx="2711625" cy="5143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800" b="0" i="0" u="none" strike="noStrike" kern="1200" cap="none" spc="0" normalizeH="0" baseline="0" noProof="0" dirty="0">
                  <a:ln>
                    <a:noFill/>
                  </a:ln>
                  <a:solidFill>
                    <a:srgbClr val="FFFFFF"/>
                  </a:solidFill>
                  <a:effectLst/>
                  <a:uLnTx/>
                  <a:uFillTx/>
                  <a:latin typeface="Arial"/>
                  <a:ea typeface="+mn-ea"/>
                  <a:cs typeface="+mn-cs"/>
                </a:rPr>
                <a:t>Realschulbildungsgang</a:t>
              </a:r>
            </a:p>
          </p:txBody>
        </p:sp>
        <p:sp>
          <p:nvSpPr>
            <p:cNvPr id="77" name="Rechteck 76"/>
            <p:cNvSpPr/>
            <p:nvPr/>
          </p:nvSpPr>
          <p:spPr bwMode="auto">
            <a:xfrm>
              <a:off x="5519530" y="5446643"/>
              <a:ext cx="2710037" cy="5143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800" b="0" i="0" u="none" strike="noStrike" kern="1200" cap="none" spc="0" normalizeH="0" baseline="0" noProof="0" dirty="0">
                  <a:ln>
                    <a:noFill/>
                  </a:ln>
                  <a:solidFill>
                    <a:srgbClr val="FFFFFF"/>
                  </a:solidFill>
                  <a:effectLst/>
                  <a:uLnTx/>
                  <a:uFillTx/>
                  <a:latin typeface="Arial"/>
                  <a:ea typeface="+mn-ea"/>
                  <a:cs typeface="+mn-cs"/>
                </a:rPr>
                <a:t>Hauptschulbildungsgang</a:t>
              </a:r>
            </a:p>
          </p:txBody>
        </p:sp>
        <p:sp>
          <p:nvSpPr>
            <p:cNvPr id="78" name="Rechteck 77"/>
            <p:cNvSpPr/>
            <p:nvPr/>
          </p:nvSpPr>
          <p:spPr bwMode="auto">
            <a:xfrm>
              <a:off x="5972780" y="2261552"/>
              <a:ext cx="453600" cy="3186000"/>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000" b="0" i="0" u="none" strike="noStrike" kern="1200" cap="none" spc="0" normalizeH="0" baseline="0" noProof="0" dirty="0">
                  <a:ln>
                    <a:noFill/>
                  </a:ln>
                  <a:solidFill>
                    <a:srgbClr val="FFFFFF"/>
                  </a:solidFill>
                  <a:effectLst/>
                  <a:uLnTx/>
                  <a:uFillTx/>
                  <a:latin typeface="Arial"/>
                  <a:ea typeface="+mn-ea"/>
                  <a:cs typeface="+mn-cs"/>
                </a:rPr>
                <a:t> Haupt- und Realschule</a:t>
              </a:r>
            </a:p>
          </p:txBody>
        </p:sp>
        <p:sp>
          <p:nvSpPr>
            <p:cNvPr id="79" name="Rechteck 78"/>
            <p:cNvSpPr/>
            <p:nvPr/>
          </p:nvSpPr>
          <p:spPr bwMode="auto">
            <a:xfrm>
              <a:off x="5520247" y="2261708"/>
              <a:ext cx="453600" cy="3186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000" b="0" i="0" u="none" strike="noStrike" kern="1200" cap="none" spc="0" normalizeH="0" baseline="0" noProof="0" dirty="0">
                  <a:ln>
                    <a:noFill/>
                  </a:ln>
                  <a:solidFill>
                    <a:srgbClr val="FFFFFF"/>
                  </a:solidFill>
                  <a:effectLst/>
                  <a:uLnTx/>
                  <a:uFillTx/>
                  <a:latin typeface="Arial"/>
                  <a:ea typeface="+mn-ea"/>
                  <a:cs typeface="+mn-cs"/>
                </a:rPr>
                <a:t>Hauptschule</a:t>
              </a:r>
            </a:p>
          </p:txBody>
        </p:sp>
        <p:sp>
          <p:nvSpPr>
            <p:cNvPr id="80" name="Rechteck 79"/>
            <p:cNvSpPr/>
            <p:nvPr/>
          </p:nvSpPr>
          <p:spPr bwMode="auto">
            <a:xfrm>
              <a:off x="6420361" y="2261552"/>
              <a:ext cx="453600" cy="3186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000" b="0" i="0" u="none" strike="noStrike" kern="1200" cap="none" spc="0" normalizeH="0" baseline="0" noProof="0" dirty="0">
                  <a:ln>
                    <a:noFill/>
                  </a:ln>
                  <a:solidFill>
                    <a:srgbClr val="FFFFFF"/>
                  </a:solidFill>
                  <a:effectLst/>
                  <a:uLnTx/>
                  <a:uFillTx/>
                  <a:latin typeface="Arial"/>
                  <a:ea typeface="+mn-ea"/>
                  <a:cs typeface="+mn-cs"/>
                </a:rPr>
                <a:t>Mittelstufenschule</a:t>
              </a:r>
            </a:p>
          </p:txBody>
        </p:sp>
        <p:sp>
          <p:nvSpPr>
            <p:cNvPr id="81" name="Rechteck 80"/>
            <p:cNvSpPr/>
            <p:nvPr/>
          </p:nvSpPr>
          <p:spPr bwMode="auto">
            <a:xfrm>
              <a:off x="6873961" y="2261552"/>
              <a:ext cx="453600" cy="3186000"/>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000" b="0" i="0" u="none" strike="noStrike" kern="1200" cap="none" spc="0" normalizeH="0" baseline="0" noProof="0" dirty="0">
                  <a:ln>
                    <a:noFill/>
                  </a:ln>
                  <a:solidFill>
                    <a:srgbClr val="FFFFFF"/>
                  </a:solidFill>
                  <a:effectLst/>
                  <a:uLnTx/>
                  <a:uFillTx/>
                  <a:latin typeface="Arial"/>
                  <a:ea typeface="+mn-ea"/>
                  <a:cs typeface="+mn-cs"/>
                </a:rPr>
                <a:t>Koop. Gesamtschule</a:t>
              </a:r>
            </a:p>
          </p:txBody>
        </p:sp>
        <p:sp>
          <p:nvSpPr>
            <p:cNvPr id="82" name="Rechteck 81"/>
            <p:cNvSpPr/>
            <p:nvPr/>
          </p:nvSpPr>
          <p:spPr bwMode="auto">
            <a:xfrm>
              <a:off x="7318389" y="2261552"/>
              <a:ext cx="453600" cy="3186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000" b="0" i="0" u="none" strike="noStrike" kern="1200" cap="none" spc="0" normalizeH="0" baseline="0" noProof="0" dirty="0">
                  <a:ln>
                    <a:noFill/>
                  </a:ln>
                  <a:solidFill>
                    <a:srgbClr val="FFFFFF"/>
                  </a:solidFill>
                  <a:effectLst/>
                  <a:uLnTx/>
                  <a:uFillTx/>
                  <a:latin typeface="Arial"/>
                  <a:ea typeface="+mn-ea"/>
                  <a:cs typeface="+mn-cs"/>
                </a:rPr>
                <a:t>Integrierte Gesamtschule</a:t>
              </a:r>
            </a:p>
          </p:txBody>
        </p:sp>
        <p:sp>
          <p:nvSpPr>
            <p:cNvPr id="83" name="Rechteck 82"/>
            <p:cNvSpPr/>
            <p:nvPr/>
          </p:nvSpPr>
          <p:spPr bwMode="auto">
            <a:xfrm>
              <a:off x="7771989" y="2261552"/>
              <a:ext cx="453600" cy="3186000"/>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000" b="0" i="0" u="none" strike="noStrike" kern="1200" cap="none" spc="0" normalizeH="0" baseline="0" noProof="0" dirty="0">
                  <a:ln>
                    <a:noFill/>
                  </a:ln>
                  <a:solidFill>
                    <a:srgbClr val="FFFFFF"/>
                  </a:solidFill>
                  <a:effectLst/>
                  <a:uLnTx/>
                  <a:uFillTx/>
                  <a:latin typeface="Arial"/>
                  <a:ea typeface="+mn-ea"/>
                  <a:cs typeface="+mn-cs"/>
                </a:rPr>
                <a:t>Förderschule</a:t>
              </a:r>
            </a:p>
          </p:txBody>
        </p:sp>
        <p:sp>
          <p:nvSpPr>
            <p:cNvPr id="84" name="Rechteck 83"/>
            <p:cNvSpPr/>
            <p:nvPr/>
          </p:nvSpPr>
          <p:spPr bwMode="auto">
            <a:xfrm>
              <a:off x="4874896" y="1846800"/>
              <a:ext cx="453600" cy="3603600"/>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000" b="0" i="0" u="none" strike="noStrike" kern="1200" cap="none" spc="0" normalizeH="0" baseline="0" noProof="0" dirty="0">
                  <a:ln>
                    <a:noFill/>
                  </a:ln>
                  <a:solidFill>
                    <a:srgbClr val="FFFFFF"/>
                  </a:solidFill>
                  <a:effectLst/>
                  <a:uLnTx/>
                  <a:uFillTx/>
                  <a:latin typeface="Arial"/>
                  <a:ea typeface="+mn-ea"/>
                  <a:cs typeface="+mn-cs"/>
                </a:rPr>
                <a:t>Förderschule</a:t>
              </a:r>
            </a:p>
          </p:txBody>
        </p:sp>
        <p:sp>
          <p:nvSpPr>
            <p:cNvPr id="85" name="Rechteck 84"/>
            <p:cNvSpPr/>
            <p:nvPr/>
          </p:nvSpPr>
          <p:spPr bwMode="auto">
            <a:xfrm>
              <a:off x="4421296" y="1846800"/>
              <a:ext cx="453600" cy="36036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000" b="0" i="0" u="none" strike="noStrike" kern="1200" cap="none" spc="0" normalizeH="0" baseline="0" noProof="0" dirty="0">
                  <a:ln>
                    <a:noFill/>
                  </a:ln>
                  <a:solidFill>
                    <a:srgbClr val="FFFFFF"/>
                  </a:solidFill>
                  <a:effectLst/>
                  <a:uLnTx/>
                  <a:uFillTx/>
                  <a:latin typeface="Arial"/>
                  <a:ea typeface="+mn-ea"/>
                  <a:cs typeface="+mn-cs"/>
                </a:rPr>
                <a:t>Integrierte Gesamtschule</a:t>
              </a:r>
            </a:p>
          </p:txBody>
        </p:sp>
        <p:sp>
          <p:nvSpPr>
            <p:cNvPr id="86" name="Rechteck 85"/>
            <p:cNvSpPr/>
            <p:nvPr/>
          </p:nvSpPr>
          <p:spPr bwMode="auto">
            <a:xfrm>
              <a:off x="3969862" y="1846800"/>
              <a:ext cx="453600" cy="3603600"/>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000" b="0" i="0" u="none" strike="noStrike" kern="1200" cap="none" spc="0" normalizeH="0" baseline="0" noProof="0" dirty="0">
                  <a:ln>
                    <a:noFill/>
                  </a:ln>
                  <a:solidFill>
                    <a:srgbClr val="FFFFFF"/>
                  </a:solidFill>
                  <a:effectLst/>
                  <a:uLnTx/>
                  <a:uFillTx/>
                  <a:latin typeface="Arial"/>
                  <a:ea typeface="+mn-ea"/>
                  <a:cs typeface="+mn-cs"/>
                </a:rPr>
                <a:t>Koop. Gesamtschule</a:t>
              </a:r>
            </a:p>
          </p:txBody>
        </p:sp>
        <p:sp>
          <p:nvSpPr>
            <p:cNvPr id="87" name="Rechteck 86"/>
            <p:cNvSpPr/>
            <p:nvPr/>
          </p:nvSpPr>
          <p:spPr bwMode="auto">
            <a:xfrm>
              <a:off x="3516262" y="1846800"/>
              <a:ext cx="453600" cy="36036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000" b="0" i="0" u="none" strike="noStrike" kern="1200" cap="none" spc="0" normalizeH="0" baseline="0" noProof="0" dirty="0">
                  <a:ln>
                    <a:noFill/>
                  </a:ln>
                  <a:solidFill>
                    <a:srgbClr val="FFFFFF"/>
                  </a:solidFill>
                  <a:effectLst/>
                  <a:uLnTx/>
                  <a:uFillTx/>
                  <a:latin typeface="Arial"/>
                  <a:ea typeface="+mn-ea"/>
                  <a:cs typeface="+mn-cs"/>
                </a:rPr>
                <a:t>Mittelstufenschule</a:t>
              </a:r>
            </a:p>
          </p:txBody>
        </p:sp>
        <p:sp>
          <p:nvSpPr>
            <p:cNvPr id="88" name="Rechteck 87"/>
            <p:cNvSpPr/>
            <p:nvPr/>
          </p:nvSpPr>
          <p:spPr bwMode="auto">
            <a:xfrm>
              <a:off x="3069464" y="1846800"/>
              <a:ext cx="453600" cy="3603600"/>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000" b="0" i="0" u="none" strike="noStrike" kern="1200" cap="none" spc="0" normalizeH="0" baseline="0" noProof="0" dirty="0">
                  <a:ln>
                    <a:noFill/>
                  </a:ln>
                  <a:solidFill>
                    <a:srgbClr val="FFFFFF"/>
                  </a:solidFill>
                  <a:effectLst/>
                  <a:uLnTx/>
                  <a:uFillTx/>
                  <a:latin typeface="Arial"/>
                  <a:ea typeface="+mn-ea"/>
                  <a:cs typeface="+mn-cs"/>
                </a:rPr>
                <a:t>Haupt- und Realschule</a:t>
              </a:r>
            </a:p>
          </p:txBody>
        </p:sp>
        <p:sp>
          <p:nvSpPr>
            <p:cNvPr id="89" name="Rechteck 88"/>
            <p:cNvSpPr/>
            <p:nvPr/>
          </p:nvSpPr>
          <p:spPr bwMode="auto">
            <a:xfrm>
              <a:off x="2614835" y="1846800"/>
              <a:ext cx="453600" cy="36036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000" b="0" i="0" u="none" strike="noStrike" kern="1200" cap="none" spc="0" normalizeH="0" baseline="0" noProof="0" dirty="0">
                  <a:ln>
                    <a:noFill/>
                  </a:ln>
                  <a:solidFill>
                    <a:srgbClr val="FFFFFF"/>
                  </a:solidFill>
                  <a:effectLst/>
                  <a:uLnTx/>
                  <a:uFillTx/>
                  <a:latin typeface="Arial"/>
                  <a:ea typeface="+mn-ea"/>
                  <a:cs typeface="+mn-cs"/>
                </a:rPr>
                <a:t>Realschule</a:t>
              </a:r>
            </a:p>
          </p:txBody>
        </p:sp>
        <p:sp>
          <p:nvSpPr>
            <p:cNvPr id="90" name="Rechteck 89"/>
            <p:cNvSpPr/>
            <p:nvPr/>
          </p:nvSpPr>
          <p:spPr bwMode="auto">
            <a:xfrm>
              <a:off x="1972071" y="1846800"/>
              <a:ext cx="453600" cy="3603600"/>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000" b="0" i="0" u="none" strike="noStrike" kern="1200" cap="none" spc="0" normalizeH="0" baseline="0" noProof="0" dirty="0">
                  <a:ln>
                    <a:noFill/>
                  </a:ln>
                  <a:solidFill>
                    <a:srgbClr val="FFFFFF"/>
                  </a:solidFill>
                  <a:effectLst/>
                  <a:uLnTx/>
                  <a:uFillTx/>
                  <a:latin typeface="Arial"/>
                  <a:ea typeface="+mn-ea"/>
                  <a:cs typeface="+mn-cs"/>
                </a:rPr>
                <a:t>Förderschule</a:t>
              </a:r>
            </a:p>
          </p:txBody>
        </p:sp>
        <p:sp>
          <p:nvSpPr>
            <p:cNvPr id="91" name="Rechteck 90"/>
            <p:cNvSpPr/>
            <p:nvPr/>
          </p:nvSpPr>
          <p:spPr bwMode="auto">
            <a:xfrm>
              <a:off x="1521293" y="1846800"/>
              <a:ext cx="453600" cy="36036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000" b="0" i="0" u="none" strike="noStrike" kern="1200" cap="none" spc="0" normalizeH="0" baseline="0" noProof="0" dirty="0">
                  <a:ln>
                    <a:noFill/>
                  </a:ln>
                  <a:solidFill>
                    <a:srgbClr val="FFFFFF"/>
                  </a:solidFill>
                  <a:effectLst/>
                  <a:uLnTx/>
                  <a:uFillTx/>
                  <a:latin typeface="Arial"/>
                  <a:ea typeface="+mn-ea"/>
                  <a:cs typeface="+mn-cs"/>
                </a:rPr>
                <a:t>Integrierte Gesamtschule</a:t>
              </a:r>
            </a:p>
          </p:txBody>
        </p:sp>
        <p:sp>
          <p:nvSpPr>
            <p:cNvPr id="92" name="Rechteck 91"/>
            <p:cNvSpPr/>
            <p:nvPr/>
          </p:nvSpPr>
          <p:spPr bwMode="auto">
            <a:xfrm>
              <a:off x="1074950" y="1844824"/>
              <a:ext cx="453600" cy="3601976"/>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2000" b="0" i="0" u="none" strike="noStrike" kern="1200" cap="none" spc="0" normalizeH="0" baseline="0" noProof="0" dirty="0">
                  <a:ln>
                    <a:noFill/>
                  </a:ln>
                  <a:solidFill>
                    <a:srgbClr val="FFFFFF"/>
                  </a:solidFill>
                  <a:effectLst/>
                  <a:uLnTx/>
                  <a:uFillTx/>
                  <a:latin typeface="Arial"/>
                  <a:ea typeface="+mn-ea"/>
                  <a:cs typeface="+mn-cs"/>
                </a:rPr>
                <a:t> Koop. Gesamtschule G8  (G9)  </a:t>
              </a:r>
            </a:p>
          </p:txBody>
        </p:sp>
        <p:sp>
          <p:nvSpPr>
            <p:cNvPr id="93" name="Rechteck 92"/>
            <p:cNvSpPr/>
            <p:nvPr/>
          </p:nvSpPr>
          <p:spPr bwMode="auto">
            <a:xfrm>
              <a:off x="634477" y="1846800"/>
              <a:ext cx="453600" cy="36036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200" b="0" i="0" u="none" strike="noStrike" kern="1200" cap="none" spc="0" normalizeH="0" baseline="0" noProof="0" dirty="0">
                  <a:ln>
                    <a:noFill/>
                  </a:ln>
                  <a:solidFill>
                    <a:srgbClr val="FFFFFF"/>
                  </a:solidFill>
                  <a:effectLst/>
                  <a:uLnTx/>
                  <a:uFillTx/>
                  <a:latin typeface="Arial"/>
                  <a:ea typeface="+mn-ea"/>
                  <a:cs typeface="+mn-cs"/>
                </a:rPr>
                <a:t>            </a:t>
              </a:r>
              <a:r>
                <a:rPr kumimoji="0" lang="de-DE" sz="2000" b="0" i="0" u="none" strike="noStrike" kern="1200" cap="none" spc="0" normalizeH="0" baseline="0" noProof="0" dirty="0">
                  <a:ln>
                    <a:noFill/>
                  </a:ln>
                  <a:solidFill>
                    <a:srgbClr val="FFFFFF"/>
                  </a:solidFill>
                  <a:effectLst/>
                  <a:uLnTx/>
                  <a:uFillTx/>
                  <a:latin typeface="Arial"/>
                  <a:ea typeface="+mn-ea"/>
                  <a:cs typeface="+mn-cs"/>
                </a:rPr>
                <a:t>Gymnasium G8          (G9)           </a:t>
              </a:r>
            </a:p>
          </p:txBody>
        </p:sp>
        <p:cxnSp>
          <p:nvCxnSpPr>
            <p:cNvPr id="48" name="Gerade Verbindung 47"/>
            <p:cNvCxnSpPr/>
            <p:nvPr/>
          </p:nvCxnSpPr>
          <p:spPr>
            <a:xfrm>
              <a:off x="655116" y="2492067"/>
              <a:ext cx="892233" cy="0"/>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51" name="Gerade Verbindung 50"/>
            <p:cNvCxnSpPr/>
            <p:nvPr/>
          </p:nvCxnSpPr>
          <p:spPr>
            <a:xfrm>
              <a:off x="653528" y="1857016"/>
              <a:ext cx="892233" cy="0"/>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52" name="Gerade Verbindung 51"/>
            <p:cNvCxnSpPr/>
            <p:nvPr/>
          </p:nvCxnSpPr>
          <p:spPr>
            <a:xfrm flipV="1">
              <a:off x="642416" y="1845903"/>
              <a:ext cx="0" cy="646164"/>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58" name="Gerade Verbindung 57"/>
            <p:cNvCxnSpPr/>
            <p:nvPr/>
          </p:nvCxnSpPr>
          <p:spPr>
            <a:xfrm flipV="1">
              <a:off x="1086944" y="1845903"/>
              <a:ext cx="0" cy="646164"/>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59" name="Gerade Verbindung 58"/>
            <p:cNvCxnSpPr/>
            <p:nvPr/>
          </p:nvCxnSpPr>
          <p:spPr>
            <a:xfrm flipV="1">
              <a:off x="1518772" y="1845903"/>
              <a:ext cx="0" cy="646164"/>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sp>
          <p:nvSpPr>
            <p:cNvPr id="38" name="Rechteck 37"/>
            <p:cNvSpPr/>
            <p:nvPr/>
          </p:nvSpPr>
          <p:spPr>
            <a:xfrm>
              <a:off x="634477" y="1091779"/>
              <a:ext cx="1795579" cy="681093"/>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600" b="0" i="0" u="none" strike="noStrike" kern="1200" cap="none" spc="0" normalizeH="0" baseline="0" noProof="0" dirty="0">
                  <a:ln>
                    <a:noFill/>
                  </a:ln>
                  <a:solidFill>
                    <a:srgbClr val="FFFFFF"/>
                  </a:solidFill>
                  <a:effectLst/>
                  <a:uLnTx/>
                  <a:uFillTx/>
                  <a:latin typeface="Arial"/>
                  <a:ea typeface="+mn-ea"/>
                  <a:cs typeface="+mn-cs"/>
                </a:rPr>
                <a:t> Erwerb des Abschlusses am Ende der Sek II</a:t>
              </a:r>
            </a:p>
          </p:txBody>
        </p:sp>
      </p:grpSp>
    </p:spTree>
    <p:extLst>
      <p:ext uri="{BB962C8B-B14F-4D97-AF65-F5344CB8AC3E}">
        <p14:creationId xmlns:p14="http://schemas.microsoft.com/office/powerpoint/2010/main" val="2135360010"/>
      </p:ext>
    </p:extLst>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533400" y="1484313"/>
            <a:ext cx="7772400" cy="4824412"/>
          </a:xfrm>
        </p:spPr>
        <p:txBody>
          <a:bodyPr/>
          <a:lstStyle/>
          <a:p>
            <a:pPr marL="285750" indent="-285750">
              <a:buFont typeface="Arial" panose="020B0604020202020204" pitchFamily="34" charset="0"/>
              <a:buChar char="•"/>
              <a:defRPr/>
            </a:pPr>
            <a:r>
              <a:rPr lang="de-DE" sz="2000" dirty="0">
                <a:solidFill>
                  <a:schemeClr val="accent6">
                    <a:lumMod val="75000"/>
                  </a:schemeClr>
                </a:solidFill>
              </a:rPr>
              <a:t>D</a:t>
            </a:r>
            <a:r>
              <a:rPr lang="de-DE" sz="2000" dirty="0" smtClean="0">
                <a:solidFill>
                  <a:schemeClr val="accent6">
                    <a:lumMod val="75000"/>
                  </a:schemeClr>
                </a:solidFill>
              </a:rPr>
              <a:t>ie Klassenlehrerin oder der Klassenlehrer soll möglichst viele Wochenstunden und möglichst mehrere Schuljahre in der Klasse unterrichten.</a:t>
            </a:r>
          </a:p>
          <a:p>
            <a:pPr marL="285750" indent="-285750">
              <a:buFont typeface="Arial" panose="020B0604020202020204" pitchFamily="34" charset="0"/>
              <a:buChar char="•"/>
              <a:defRPr/>
            </a:pPr>
            <a:endParaRPr lang="de-DE" sz="2000" dirty="0" smtClean="0">
              <a:solidFill>
                <a:schemeClr val="accent6">
                  <a:lumMod val="75000"/>
                </a:schemeClr>
              </a:solidFill>
            </a:endParaRPr>
          </a:p>
          <a:p>
            <a:pPr marL="285750" indent="-285750">
              <a:buFont typeface="Arial" panose="020B0604020202020204" pitchFamily="34" charset="0"/>
              <a:buChar char="•"/>
              <a:defRPr/>
            </a:pPr>
            <a:r>
              <a:rPr lang="de-DE" sz="2000" dirty="0" smtClean="0">
                <a:solidFill>
                  <a:schemeClr val="accent6">
                    <a:lumMod val="75000"/>
                  </a:schemeClr>
                </a:solidFill>
              </a:rPr>
              <a:t>Die Unterrichtskonzeption ist in besonderem Maße auf die individuelle Förderung der Schülerinnen und Schüler angelegt.</a:t>
            </a:r>
          </a:p>
          <a:p>
            <a:pPr marL="285750" indent="-285750">
              <a:buFont typeface="Arial" panose="020B0604020202020204" pitchFamily="34" charset="0"/>
              <a:buChar char="•"/>
              <a:defRPr/>
            </a:pPr>
            <a:endParaRPr lang="de-DE" sz="2000" dirty="0" smtClean="0">
              <a:solidFill>
                <a:schemeClr val="accent6">
                  <a:lumMod val="75000"/>
                </a:schemeClr>
              </a:solidFill>
            </a:endParaRPr>
          </a:p>
          <a:p>
            <a:pPr marL="285750" indent="-285750">
              <a:buFont typeface="Arial" panose="020B0604020202020204" pitchFamily="34" charset="0"/>
              <a:buChar char="•"/>
              <a:defRPr/>
            </a:pPr>
            <a:r>
              <a:rPr lang="de-DE" sz="2000" dirty="0" smtClean="0">
                <a:solidFill>
                  <a:schemeClr val="accent6">
                    <a:lumMod val="75000"/>
                  </a:schemeClr>
                </a:solidFill>
              </a:rPr>
              <a:t>Bei geeigneten Unterrichtsthemen soll fachübergreifend unterrichtet werden.</a:t>
            </a:r>
          </a:p>
          <a:p>
            <a:pPr marL="285750" indent="-285750">
              <a:buFont typeface="Arial" panose="020B0604020202020204" pitchFamily="34" charset="0"/>
              <a:buChar char="•"/>
              <a:defRPr/>
            </a:pPr>
            <a:endParaRPr lang="de-DE" sz="2000" dirty="0" smtClean="0">
              <a:solidFill>
                <a:schemeClr val="accent6">
                  <a:lumMod val="75000"/>
                </a:schemeClr>
              </a:solidFill>
            </a:endParaRPr>
          </a:p>
          <a:p>
            <a:pPr marL="285750" indent="-285750">
              <a:buFont typeface="Arial" panose="020B0604020202020204" pitchFamily="34" charset="0"/>
              <a:buChar char="•"/>
              <a:defRPr/>
            </a:pPr>
            <a:r>
              <a:rPr lang="de-DE" sz="2000" dirty="0" smtClean="0">
                <a:solidFill>
                  <a:schemeClr val="accent6">
                    <a:lumMod val="75000"/>
                  </a:schemeClr>
                </a:solidFill>
              </a:rPr>
              <a:t>Als </a:t>
            </a:r>
            <a:r>
              <a:rPr lang="de-DE" sz="2000" dirty="0">
                <a:solidFill>
                  <a:schemeClr val="accent6">
                    <a:lumMod val="75000"/>
                  </a:schemeClr>
                </a:solidFill>
              </a:rPr>
              <a:t>Fremdsprache wird Englisch angeboten</a:t>
            </a:r>
            <a:r>
              <a:rPr lang="de-DE" sz="2000" dirty="0" smtClean="0">
                <a:solidFill>
                  <a:schemeClr val="accent6">
                    <a:lumMod val="75000"/>
                  </a:schemeClr>
                </a:solidFill>
              </a:rPr>
              <a:t>.</a:t>
            </a:r>
          </a:p>
          <a:p>
            <a:pPr marL="285750" indent="-285750">
              <a:buFont typeface="Arial" panose="020B0604020202020204" pitchFamily="34" charset="0"/>
              <a:buChar char="•"/>
              <a:defRPr/>
            </a:pPr>
            <a:endParaRPr lang="de-DE" sz="2000" dirty="0">
              <a:solidFill>
                <a:schemeClr val="accent6">
                  <a:lumMod val="75000"/>
                </a:schemeClr>
              </a:solidFill>
            </a:endParaRPr>
          </a:p>
          <a:p>
            <a:pPr marL="0" indent="0">
              <a:defRPr/>
            </a:pPr>
            <a:endParaRPr lang="de-DE" sz="2000" dirty="0">
              <a:solidFill>
                <a:schemeClr val="accent6">
                  <a:lumMod val="75000"/>
                </a:schemeClr>
              </a:solidFill>
            </a:endParaRPr>
          </a:p>
          <a:p>
            <a:pPr marL="285750" indent="-285750">
              <a:buFont typeface="Arial" panose="020B0604020202020204" pitchFamily="34" charset="0"/>
              <a:buChar char="•"/>
              <a:defRPr/>
            </a:pPr>
            <a:endParaRPr lang="de-DE" sz="2000" dirty="0" smtClean="0">
              <a:solidFill>
                <a:schemeClr val="accent6">
                  <a:lumMod val="75000"/>
                </a:schemeClr>
              </a:solidFill>
            </a:endParaRPr>
          </a:p>
          <a:p>
            <a:pPr>
              <a:defRPr/>
            </a:pPr>
            <a:endParaRPr lang="de-DE" dirty="0"/>
          </a:p>
        </p:txBody>
      </p:sp>
      <p:sp>
        <p:nvSpPr>
          <p:cNvPr id="4" name="Datumsplatzhalter 3"/>
          <p:cNvSpPr>
            <a:spLocks noGrp="1"/>
          </p:cNvSpPr>
          <p:nvPr>
            <p:ph type="dt" sz="quarter" idx="10"/>
          </p:nvPr>
        </p:nvSpPr>
        <p:spPr/>
        <p:txBody>
          <a:bodyPr/>
          <a:lstStyle/>
          <a:p>
            <a:pPr>
              <a:defRPr/>
            </a:pPr>
            <a:r>
              <a:rPr lang="de-DE" dirty="0"/>
              <a:t>Donnerstag, 14.11 2019</a:t>
            </a:r>
          </a:p>
          <a:p>
            <a:pPr>
              <a:defRPr/>
            </a:pPr>
            <a:endParaRPr lang="de-DE" dirty="0"/>
          </a:p>
        </p:txBody>
      </p:sp>
      <p:sp>
        <p:nvSpPr>
          <p:cNvPr id="5" name="Fußzeilenplatzhalter 4"/>
          <p:cNvSpPr>
            <a:spLocks noGrp="1"/>
          </p:cNvSpPr>
          <p:nvPr>
            <p:ph type="ftr" sz="quarter" idx="11"/>
          </p:nvPr>
        </p:nvSpPr>
        <p:spPr/>
        <p:txBody>
          <a:bodyPr/>
          <a:lstStyle/>
          <a:p>
            <a:pPr>
              <a:defRPr/>
            </a:pPr>
            <a:r>
              <a:rPr lang="de-DE" smtClean="0"/>
              <a:t>Hessisches Kultusministerium</a:t>
            </a:r>
            <a:endParaRPr lang="de-DE"/>
          </a:p>
        </p:txBody>
      </p:sp>
      <p:sp>
        <p:nvSpPr>
          <p:cNvPr id="6" name="Rectangle 2"/>
          <p:cNvSpPr txBox="1">
            <a:spLocks noChangeArrowheads="1"/>
          </p:cNvSpPr>
          <p:nvPr/>
        </p:nvSpPr>
        <p:spPr bwMode="auto">
          <a:xfrm>
            <a:off x="533400" y="692150"/>
            <a:ext cx="77724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spcBef>
                <a:spcPct val="0"/>
              </a:spcBef>
              <a:spcAft>
                <a:spcPct val="0"/>
              </a:spcAft>
              <a:defRPr sz="2400" b="1">
                <a:solidFill>
                  <a:srgbClr val="244894"/>
                </a:solidFill>
                <a:latin typeface="+mj-lt"/>
                <a:ea typeface="+mj-ea"/>
                <a:cs typeface="+mj-cs"/>
              </a:defRPr>
            </a:lvl1pPr>
            <a:lvl2pPr algn="l" rtl="0" eaLnBrk="0" fontAlgn="base" hangingPunct="0">
              <a:spcBef>
                <a:spcPct val="0"/>
              </a:spcBef>
              <a:spcAft>
                <a:spcPct val="0"/>
              </a:spcAft>
              <a:defRPr sz="2400" b="1">
                <a:solidFill>
                  <a:srgbClr val="244894"/>
                </a:solidFill>
                <a:latin typeface="Arial" charset="0"/>
              </a:defRPr>
            </a:lvl2pPr>
            <a:lvl3pPr algn="l" rtl="0" eaLnBrk="0" fontAlgn="base" hangingPunct="0">
              <a:spcBef>
                <a:spcPct val="0"/>
              </a:spcBef>
              <a:spcAft>
                <a:spcPct val="0"/>
              </a:spcAft>
              <a:defRPr sz="2400" b="1">
                <a:solidFill>
                  <a:srgbClr val="244894"/>
                </a:solidFill>
                <a:latin typeface="Arial" charset="0"/>
              </a:defRPr>
            </a:lvl3pPr>
            <a:lvl4pPr algn="l" rtl="0" eaLnBrk="0" fontAlgn="base" hangingPunct="0">
              <a:spcBef>
                <a:spcPct val="0"/>
              </a:spcBef>
              <a:spcAft>
                <a:spcPct val="0"/>
              </a:spcAft>
              <a:defRPr sz="2400" b="1">
                <a:solidFill>
                  <a:srgbClr val="244894"/>
                </a:solidFill>
                <a:latin typeface="Arial" charset="0"/>
              </a:defRPr>
            </a:lvl4pPr>
            <a:lvl5pPr algn="l" rtl="0" eaLnBrk="0" fontAlgn="base" hangingPunct="0">
              <a:spcBef>
                <a:spcPct val="0"/>
              </a:spcBef>
              <a:spcAft>
                <a:spcPct val="0"/>
              </a:spcAft>
              <a:defRPr sz="2400" b="1">
                <a:solidFill>
                  <a:srgbClr val="244894"/>
                </a:solidFill>
                <a:latin typeface="Arial" charset="0"/>
              </a:defRPr>
            </a:lvl5pPr>
            <a:lvl6pPr marL="457200" algn="l" rtl="0" fontAlgn="base">
              <a:spcBef>
                <a:spcPct val="0"/>
              </a:spcBef>
              <a:spcAft>
                <a:spcPct val="0"/>
              </a:spcAft>
              <a:defRPr sz="2400" b="1">
                <a:solidFill>
                  <a:srgbClr val="244894"/>
                </a:solidFill>
                <a:latin typeface="Arial" charset="0"/>
              </a:defRPr>
            </a:lvl6pPr>
            <a:lvl7pPr marL="914400" algn="l" rtl="0" fontAlgn="base">
              <a:spcBef>
                <a:spcPct val="0"/>
              </a:spcBef>
              <a:spcAft>
                <a:spcPct val="0"/>
              </a:spcAft>
              <a:defRPr sz="2400" b="1">
                <a:solidFill>
                  <a:srgbClr val="244894"/>
                </a:solidFill>
                <a:latin typeface="Arial" charset="0"/>
              </a:defRPr>
            </a:lvl7pPr>
            <a:lvl8pPr marL="1371600" algn="l" rtl="0" fontAlgn="base">
              <a:spcBef>
                <a:spcPct val="0"/>
              </a:spcBef>
              <a:spcAft>
                <a:spcPct val="0"/>
              </a:spcAft>
              <a:defRPr sz="2400" b="1">
                <a:solidFill>
                  <a:srgbClr val="244894"/>
                </a:solidFill>
                <a:latin typeface="Arial" charset="0"/>
              </a:defRPr>
            </a:lvl8pPr>
            <a:lvl9pPr marL="1828800" algn="l" rtl="0" fontAlgn="base">
              <a:spcBef>
                <a:spcPct val="0"/>
              </a:spcBef>
              <a:spcAft>
                <a:spcPct val="0"/>
              </a:spcAft>
              <a:defRPr sz="2400" b="1">
                <a:solidFill>
                  <a:srgbClr val="244894"/>
                </a:solidFill>
                <a:latin typeface="Arial" charset="0"/>
              </a:defRPr>
            </a:lvl9pPr>
          </a:lstStyle>
          <a:p>
            <a:pPr>
              <a:defRPr/>
            </a:pPr>
            <a:r>
              <a:rPr lang="de-DE" kern="0" dirty="0" smtClean="0">
                <a:solidFill>
                  <a:schemeClr val="accent6">
                    <a:lumMod val="75000"/>
                  </a:schemeClr>
                </a:solidFill>
              </a:rPr>
              <a:t>Schulform Hauptschule</a:t>
            </a:r>
            <a:endParaRPr lang="de-DE" altLang="de-DE" kern="0" dirty="0" smtClean="0">
              <a:solidFill>
                <a:schemeClr val="accent6">
                  <a:lumMod val="75000"/>
                </a:schemeClr>
              </a:solidFill>
              <a:ea typeface="MS PGothic" pitchFamily="34" charset="-128"/>
              <a:cs typeface="Arial"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533400" y="1916113"/>
            <a:ext cx="7772400" cy="4392612"/>
          </a:xfrm>
        </p:spPr>
        <p:txBody>
          <a:bodyPr/>
          <a:lstStyle/>
          <a:p>
            <a:pPr marL="285750" indent="-285750">
              <a:buFont typeface="Arial" panose="020B0604020202020204" pitchFamily="34" charset="0"/>
              <a:buChar char="•"/>
              <a:defRPr/>
            </a:pPr>
            <a:r>
              <a:rPr lang="de-DE" sz="2000" dirty="0" smtClean="0">
                <a:solidFill>
                  <a:schemeClr val="accent6">
                    <a:lumMod val="75000"/>
                  </a:schemeClr>
                </a:solidFill>
              </a:rPr>
              <a:t>Am </a:t>
            </a:r>
            <a:r>
              <a:rPr lang="de-DE" sz="2000" dirty="0">
                <a:solidFill>
                  <a:schemeClr val="accent6">
                    <a:lumMod val="75000"/>
                  </a:schemeClr>
                </a:solidFill>
              </a:rPr>
              <a:t>Ende der Jahrgangstufe 9 wird der Hauptschulabschluss oder bei entsprechenden Noten der qualifizierende Hauptschul-abschluss erteilt</a:t>
            </a:r>
            <a:r>
              <a:rPr lang="de-DE" sz="2000" dirty="0" smtClean="0">
                <a:solidFill>
                  <a:schemeClr val="accent6">
                    <a:lumMod val="75000"/>
                  </a:schemeClr>
                </a:solidFill>
              </a:rPr>
              <a:t>.</a:t>
            </a:r>
          </a:p>
          <a:p>
            <a:pPr marL="285750" indent="-285750">
              <a:buFont typeface="Arial" panose="020B0604020202020204" pitchFamily="34" charset="0"/>
              <a:buChar char="•"/>
              <a:defRPr/>
            </a:pPr>
            <a:endParaRPr lang="de-DE" sz="2000" dirty="0">
              <a:solidFill>
                <a:schemeClr val="accent6">
                  <a:lumMod val="75000"/>
                </a:schemeClr>
              </a:solidFill>
            </a:endParaRPr>
          </a:p>
          <a:p>
            <a:pPr marL="285750" indent="-285750">
              <a:buFont typeface="Arial" panose="020B0604020202020204" pitchFamily="34" charset="0"/>
              <a:buChar char="•"/>
              <a:defRPr/>
            </a:pPr>
            <a:r>
              <a:rPr lang="de-DE" sz="2000" dirty="0">
                <a:solidFill>
                  <a:schemeClr val="accent6">
                    <a:lumMod val="75000"/>
                  </a:schemeClr>
                </a:solidFill>
              </a:rPr>
              <a:t>Die Hauptschule umfasst die Jahrgangsstufen </a:t>
            </a:r>
            <a:r>
              <a:rPr lang="de-DE" sz="2000" dirty="0" smtClean="0">
                <a:solidFill>
                  <a:schemeClr val="accent6">
                    <a:lumMod val="75000"/>
                  </a:schemeClr>
                </a:solidFill>
              </a:rPr>
              <a:t>5 bis 9</a:t>
            </a:r>
            <a:r>
              <a:rPr lang="de-DE" sz="2000" dirty="0">
                <a:solidFill>
                  <a:schemeClr val="accent6">
                    <a:lumMod val="75000"/>
                  </a:schemeClr>
                </a:solidFill>
              </a:rPr>
              <a:t>. </a:t>
            </a:r>
            <a:r>
              <a:rPr lang="de-DE" sz="2000" dirty="0" smtClean="0">
                <a:solidFill>
                  <a:schemeClr val="accent6">
                    <a:lumMod val="75000"/>
                  </a:schemeClr>
                </a:solidFill>
              </a:rPr>
              <a:t/>
            </a:r>
            <a:br>
              <a:rPr lang="de-DE" sz="2000" dirty="0" smtClean="0">
                <a:solidFill>
                  <a:schemeClr val="accent6">
                    <a:lumMod val="75000"/>
                  </a:schemeClr>
                </a:solidFill>
              </a:rPr>
            </a:br>
            <a:r>
              <a:rPr lang="de-DE" sz="2000" dirty="0" smtClean="0">
                <a:solidFill>
                  <a:schemeClr val="accent6">
                    <a:lumMod val="75000"/>
                  </a:schemeClr>
                </a:solidFill>
              </a:rPr>
              <a:t>Unter bestimmten Voraussetzungen kann </a:t>
            </a:r>
            <a:r>
              <a:rPr lang="de-DE" sz="2000" dirty="0">
                <a:solidFill>
                  <a:schemeClr val="accent6">
                    <a:lumMod val="75000"/>
                  </a:schemeClr>
                </a:solidFill>
              </a:rPr>
              <a:t>auch ein zehntes Hauptschuljahr </a:t>
            </a:r>
            <a:r>
              <a:rPr lang="de-DE" sz="2000" dirty="0" smtClean="0">
                <a:solidFill>
                  <a:schemeClr val="accent6">
                    <a:lumMod val="75000"/>
                  </a:schemeClr>
                </a:solidFill>
              </a:rPr>
              <a:t>angeboten </a:t>
            </a:r>
            <a:r>
              <a:rPr lang="de-DE" sz="2000" dirty="0">
                <a:solidFill>
                  <a:schemeClr val="accent6">
                    <a:lumMod val="75000"/>
                  </a:schemeClr>
                </a:solidFill>
              </a:rPr>
              <a:t>werden.</a:t>
            </a:r>
          </a:p>
          <a:p>
            <a:pPr marL="285750" indent="-285750">
              <a:buFont typeface="Arial" panose="020B0604020202020204" pitchFamily="34" charset="0"/>
              <a:buChar char="•"/>
              <a:defRPr/>
            </a:pPr>
            <a:endParaRPr lang="de-DE" sz="2000" dirty="0">
              <a:solidFill>
                <a:schemeClr val="accent6">
                  <a:lumMod val="75000"/>
                </a:schemeClr>
              </a:solidFill>
            </a:endParaRPr>
          </a:p>
          <a:p>
            <a:pPr marL="0" indent="0">
              <a:defRPr/>
            </a:pPr>
            <a:endParaRPr lang="de-DE" sz="2000" dirty="0">
              <a:solidFill>
                <a:schemeClr val="accent6">
                  <a:lumMod val="75000"/>
                </a:schemeClr>
              </a:solidFill>
            </a:endParaRPr>
          </a:p>
          <a:p>
            <a:pPr marL="285750" indent="-285750">
              <a:buFont typeface="Arial" panose="020B0604020202020204" pitchFamily="34" charset="0"/>
              <a:buChar char="•"/>
              <a:defRPr/>
            </a:pPr>
            <a:endParaRPr lang="de-DE" sz="2000" dirty="0" smtClean="0">
              <a:solidFill>
                <a:schemeClr val="accent6">
                  <a:lumMod val="75000"/>
                </a:schemeClr>
              </a:solidFill>
            </a:endParaRPr>
          </a:p>
          <a:p>
            <a:pPr>
              <a:defRPr/>
            </a:pPr>
            <a:endParaRPr lang="de-DE" dirty="0"/>
          </a:p>
        </p:txBody>
      </p:sp>
      <p:sp>
        <p:nvSpPr>
          <p:cNvPr id="4" name="Datumsplatzhalter 3"/>
          <p:cNvSpPr>
            <a:spLocks noGrp="1"/>
          </p:cNvSpPr>
          <p:nvPr>
            <p:ph type="dt" sz="quarter" idx="10"/>
          </p:nvPr>
        </p:nvSpPr>
        <p:spPr/>
        <p:txBody>
          <a:bodyPr/>
          <a:lstStyle/>
          <a:p>
            <a:pPr>
              <a:defRPr/>
            </a:pPr>
            <a:r>
              <a:rPr lang="de-DE" dirty="0"/>
              <a:t>Donnerstag, 14.11 2019</a:t>
            </a:r>
          </a:p>
          <a:p>
            <a:pPr>
              <a:defRPr/>
            </a:pPr>
            <a:endParaRPr lang="de-DE" dirty="0"/>
          </a:p>
        </p:txBody>
      </p:sp>
      <p:sp>
        <p:nvSpPr>
          <p:cNvPr id="5" name="Fußzeilenplatzhalter 4"/>
          <p:cNvSpPr>
            <a:spLocks noGrp="1"/>
          </p:cNvSpPr>
          <p:nvPr>
            <p:ph type="ftr" sz="quarter" idx="11"/>
          </p:nvPr>
        </p:nvSpPr>
        <p:spPr/>
        <p:txBody>
          <a:bodyPr/>
          <a:lstStyle/>
          <a:p>
            <a:pPr>
              <a:defRPr/>
            </a:pPr>
            <a:r>
              <a:rPr lang="de-DE" smtClean="0"/>
              <a:t>Hessisches Kultusministerium</a:t>
            </a:r>
            <a:endParaRPr lang="de-DE"/>
          </a:p>
        </p:txBody>
      </p:sp>
      <p:sp>
        <p:nvSpPr>
          <p:cNvPr id="6" name="Rectangle 2"/>
          <p:cNvSpPr txBox="1">
            <a:spLocks noChangeArrowheads="1"/>
          </p:cNvSpPr>
          <p:nvPr/>
        </p:nvSpPr>
        <p:spPr bwMode="auto">
          <a:xfrm>
            <a:off x="533400" y="692150"/>
            <a:ext cx="77724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spcBef>
                <a:spcPct val="0"/>
              </a:spcBef>
              <a:spcAft>
                <a:spcPct val="0"/>
              </a:spcAft>
              <a:defRPr sz="2400" b="1">
                <a:solidFill>
                  <a:srgbClr val="244894"/>
                </a:solidFill>
                <a:latin typeface="+mj-lt"/>
                <a:ea typeface="+mj-ea"/>
                <a:cs typeface="+mj-cs"/>
              </a:defRPr>
            </a:lvl1pPr>
            <a:lvl2pPr algn="l" rtl="0" eaLnBrk="0" fontAlgn="base" hangingPunct="0">
              <a:spcBef>
                <a:spcPct val="0"/>
              </a:spcBef>
              <a:spcAft>
                <a:spcPct val="0"/>
              </a:spcAft>
              <a:defRPr sz="2400" b="1">
                <a:solidFill>
                  <a:srgbClr val="244894"/>
                </a:solidFill>
                <a:latin typeface="Arial" charset="0"/>
              </a:defRPr>
            </a:lvl2pPr>
            <a:lvl3pPr algn="l" rtl="0" eaLnBrk="0" fontAlgn="base" hangingPunct="0">
              <a:spcBef>
                <a:spcPct val="0"/>
              </a:spcBef>
              <a:spcAft>
                <a:spcPct val="0"/>
              </a:spcAft>
              <a:defRPr sz="2400" b="1">
                <a:solidFill>
                  <a:srgbClr val="244894"/>
                </a:solidFill>
                <a:latin typeface="Arial" charset="0"/>
              </a:defRPr>
            </a:lvl3pPr>
            <a:lvl4pPr algn="l" rtl="0" eaLnBrk="0" fontAlgn="base" hangingPunct="0">
              <a:spcBef>
                <a:spcPct val="0"/>
              </a:spcBef>
              <a:spcAft>
                <a:spcPct val="0"/>
              </a:spcAft>
              <a:defRPr sz="2400" b="1">
                <a:solidFill>
                  <a:srgbClr val="244894"/>
                </a:solidFill>
                <a:latin typeface="Arial" charset="0"/>
              </a:defRPr>
            </a:lvl4pPr>
            <a:lvl5pPr algn="l" rtl="0" eaLnBrk="0" fontAlgn="base" hangingPunct="0">
              <a:spcBef>
                <a:spcPct val="0"/>
              </a:spcBef>
              <a:spcAft>
                <a:spcPct val="0"/>
              </a:spcAft>
              <a:defRPr sz="2400" b="1">
                <a:solidFill>
                  <a:srgbClr val="244894"/>
                </a:solidFill>
                <a:latin typeface="Arial" charset="0"/>
              </a:defRPr>
            </a:lvl5pPr>
            <a:lvl6pPr marL="457200" algn="l" rtl="0" fontAlgn="base">
              <a:spcBef>
                <a:spcPct val="0"/>
              </a:spcBef>
              <a:spcAft>
                <a:spcPct val="0"/>
              </a:spcAft>
              <a:defRPr sz="2400" b="1">
                <a:solidFill>
                  <a:srgbClr val="244894"/>
                </a:solidFill>
                <a:latin typeface="Arial" charset="0"/>
              </a:defRPr>
            </a:lvl6pPr>
            <a:lvl7pPr marL="914400" algn="l" rtl="0" fontAlgn="base">
              <a:spcBef>
                <a:spcPct val="0"/>
              </a:spcBef>
              <a:spcAft>
                <a:spcPct val="0"/>
              </a:spcAft>
              <a:defRPr sz="2400" b="1">
                <a:solidFill>
                  <a:srgbClr val="244894"/>
                </a:solidFill>
                <a:latin typeface="Arial" charset="0"/>
              </a:defRPr>
            </a:lvl7pPr>
            <a:lvl8pPr marL="1371600" algn="l" rtl="0" fontAlgn="base">
              <a:spcBef>
                <a:spcPct val="0"/>
              </a:spcBef>
              <a:spcAft>
                <a:spcPct val="0"/>
              </a:spcAft>
              <a:defRPr sz="2400" b="1">
                <a:solidFill>
                  <a:srgbClr val="244894"/>
                </a:solidFill>
                <a:latin typeface="Arial" charset="0"/>
              </a:defRPr>
            </a:lvl8pPr>
            <a:lvl9pPr marL="1828800" algn="l" rtl="0" fontAlgn="base">
              <a:spcBef>
                <a:spcPct val="0"/>
              </a:spcBef>
              <a:spcAft>
                <a:spcPct val="0"/>
              </a:spcAft>
              <a:defRPr sz="2400" b="1">
                <a:solidFill>
                  <a:srgbClr val="244894"/>
                </a:solidFill>
                <a:latin typeface="Arial" charset="0"/>
              </a:defRPr>
            </a:lvl9pPr>
          </a:lstStyle>
          <a:p>
            <a:pPr>
              <a:defRPr/>
            </a:pPr>
            <a:r>
              <a:rPr lang="de-DE" kern="0" dirty="0" smtClean="0">
                <a:solidFill>
                  <a:schemeClr val="accent6">
                    <a:lumMod val="75000"/>
                  </a:schemeClr>
                </a:solidFill>
              </a:rPr>
              <a:t>Schulform Hauptschule</a:t>
            </a:r>
            <a:endParaRPr lang="de-DE" altLang="de-DE" kern="0" dirty="0" smtClean="0">
              <a:solidFill>
                <a:schemeClr val="accent6">
                  <a:lumMod val="75000"/>
                </a:schemeClr>
              </a:solidFill>
              <a:ea typeface="MS PGothic" pitchFamily="34" charset="-128"/>
              <a:cs typeface="Arial"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531813" y="1700213"/>
            <a:ext cx="7772400" cy="4394200"/>
          </a:xfrm>
        </p:spPr>
        <p:txBody>
          <a:bodyPr/>
          <a:lstStyle/>
          <a:p>
            <a:pPr marL="285750" indent="-285750">
              <a:buFont typeface="Arial" panose="020B0604020202020204" pitchFamily="34" charset="0"/>
              <a:buChar char="•"/>
              <a:defRPr/>
            </a:pPr>
            <a:r>
              <a:rPr lang="de-DE" sz="2000" dirty="0" smtClean="0">
                <a:solidFill>
                  <a:schemeClr val="accent6">
                    <a:lumMod val="75000"/>
                  </a:schemeClr>
                </a:solidFill>
              </a:rPr>
              <a:t>Haupt-  und  Realschulbildungsgang werden an einer Schule angeboten.</a:t>
            </a:r>
          </a:p>
          <a:p>
            <a:pPr marL="285750" indent="-285750">
              <a:buFont typeface="Arial" panose="020B0604020202020204" pitchFamily="34" charset="0"/>
              <a:buChar char="•"/>
              <a:defRPr/>
            </a:pPr>
            <a:r>
              <a:rPr lang="de-DE" sz="2000" dirty="0" smtClean="0">
                <a:solidFill>
                  <a:schemeClr val="accent6">
                    <a:lumMod val="75000"/>
                  </a:schemeClr>
                </a:solidFill>
              </a:rPr>
              <a:t>Der </a:t>
            </a:r>
            <a:r>
              <a:rPr lang="de-DE" sz="2000" dirty="0">
                <a:solidFill>
                  <a:schemeClr val="accent6">
                    <a:lumMod val="75000"/>
                  </a:schemeClr>
                </a:solidFill>
              </a:rPr>
              <a:t>Unterricht findet </a:t>
            </a:r>
            <a:r>
              <a:rPr lang="de-DE" sz="2000" dirty="0" smtClean="0">
                <a:solidFill>
                  <a:schemeClr val="accent6">
                    <a:lumMod val="75000"/>
                  </a:schemeClr>
                </a:solidFill>
              </a:rPr>
              <a:t>in der Regel im </a:t>
            </a:r>
            <a:r>
              <a:rPr lang="de-DE" sz="2000" dirty="0">
                <a:solidFill>
                  <a:schemeClr val="accent6">
                    <a:lumMod val="75000"/>
                  </a:schemeClr>
                </a:solidFill>
              </a:rPr>
              <a:t>jeweiligen Bildungsgang </a:t>
            </a:r>
            <a:r>
              <a:rPr lang="de-DE" sz="2000" dirty="0" smtClean="0">
                <a:solidFill>
                  <a:schemeClr val="accent6">
                    <a:lumMod val="75000"/>
                  </a:schemeClr>
                </a:solidFill>
              </a:rPr>
              <a:t>statt.</a:t>
            </a:r>
          </a:p>
          <a:p>
            <a:pPr marL="273050" indent="-273050">
              <a:buFont typeface="Arial" panose="020B0604020202020204" pitchFamily="34" charset="0"/>
              <a:buChar char="•"/>
              <a:defRPr/>
            </a:pPr>
            <a:r>
              <a:rPr lang="de-DE" sz="2000" dirty="0" smtClean="0">
                <a:solidFill>
                  <a:schemeClr val="accent6">
                    <a:lumMod val="75000"/>
                  </a:schemeClr>
                </a:solidFill>
              </a:rPr>
              <a:t>In </a:t>
            </a:r>
            <a:r>
              <a:rPr lang="de-DE" sz="2000" dirty="0">
                <a:solidFill>
                  <a:schemeClr val="accent6">
                    <a:lumMod val="75000"/>
                  </a:schemeClr>
                </a:solidFill>
              </a:rPr>
              <a:t>den Fächern Deutsch, Mathematik und der </a:t>
            </a:r>
            <a:r>
              <a:rPr lang="de-DE" sz="2000" dirty="0" smtClean="0">
                <a:solidFill>
                  <a:schemeClr val="accent6">
                    <a:lumMod val="75000"/>
                  </a:schemeClr>
                </a:solidFill>
              </a:rPr>
              <a:t>ersten Fremd-   </a:t>
            </a:r>
          </a:p>
          <a:p>
            <a:pPr marL="0" indent="0">
              <a:defRPr/>
            </a:pPr>
            <a:r>
              <a:rPr lang="de-DE" sz="2000" dirty="0">
                <a:solidFill>
                  <a:schemeClr val="accent6">
                    <a:lumMod val="75000"/>
                  </a:schemeClr>
                </a:solidFill>
              </a:rPr>
              <a:t> </a:t>
            </a:r>
            <a:r>
              <a:rPr lang="de-DE" sz="2000" dirty="0" smtClean="0">
                <a:solidFill>
                  <a:schemeClr val="accent6">
                    <a:lumMod val="75000"/>
                  </a:schemeClr>
                </a:solidFill>
              </a:rPr>
              <a:t>   </a:t>
            </a:r>
            <a:r>
              <a:rPr lang="de-DE" sz="2000" dirty="0" err="1" smtClean="0">
                <a:solidFill>
                  <a:schemeClr val="accent6">
                    <a:lumMod val="75000"/>
                  </a:schemeClr>
                </a:solidFill>
              </a:rPr>
              <a:t>sprache</a:t>
            </a:r>
            <a:r>
              <a:rPr lang="de-DE" sz="2000" dirty="0" smtClean="0">
                <a:solidFill>
                  <a:schemeClr val="accent6">
                    <a:lumMod val="75000"/>
                  </a:schemeClr>
                </a:solidFill>
              </a:rPr>
              <a:t> </a:t>
            </a:r>
            <a:r>
              <a:rPr lang="de-DE" sz="2000" dirty="0">
                <a:solidFill>
                  <a:schemeClr val="accent6">
                    <a:lumMod val="75000"/>
                  </a:schemeClr>
                </a:solidFill>
              </a:rPr>
              <a:t>wird </a:t>
            </a:r>
            <a:r>
              <a:rPr lang="de-DE" sz="2000" dirty="0" smtClean="0">
                <a:solidFill>
                  <a:schemeClr val="accent6">
                    <a:lumMod val="75000"/>
                  </a:schemeClr>
                </a:solidFill>
              </a:rPr>
              <a:t>spätestens </a:t>
            </a:r>
            <a:r>
              <a:rPr lang="de-DE" sz="2000" dirty="0">
                <a:solidFill>
                  <a:schemeClr val="accent6">
                    <a:lumMod val="75000"/>
                  </a:schemeClr>
                </a:solidFill>
              </a:rPr>
              <a:t>ab der Jahrgangsstufe </a:t>
            </a:r>
            <a:r>
              <a:rPr lang="de-DE" sz="2000" dirty="0" smtClean="0">
                <a:solidFill>
                  <a:schemeClr val="accent6">
                    <a:lumMod val="75000"/>
                  </a:schemeClr>
                </a:solidFill>
              </a:rPr>
              <a:t>7 schulzweig-  </a:t>
            </a:r>
          </a:p>
          <a:p>
            <a:pPr marL="0" indent="0">
              <a:defRPr/>
            </a:pPr>
            <a:r>
              <a:rPr lang="de-DE" sz="2000" dirty="0">
                <a:solidFill>
                  <a:schemeClr val="accent6">
                    <a:lumMod val="75000"/>
                  </a:schemeClr>
                </a:solidFill>
              </a:rPr>
              <a:t> </a:t>
            </a:r>
            <a:r>
              <a:rPr lang="de-DE" sz="2000" dirty="0" smtClean="0">
                <a:solidFill>
                  <a:schemeClr val="accent6">
                    <a:lumMod val="75000"/>
                  </a:schemeClr>
                </a:solidFill>
              </a:rPr>
              <a:t>   bezogen unterrichtet. </a:t>
            </a:r>
            <a:endParaRPr lang="de-DE" sz="2000" dirty="0">
              <a:solidFill>
                <a:schemeClr val="accent6">
                  <a:lumMod val="75000"/>
                </a:schemeClr>
              </a:solidFill>
            </a:endParaRPr>
          </a:p>
          <a:p>
            <a:pPr marL="285750" indent="-285750">
              <a:buFont typeface="Arial" panose="020B0604020202020204" pitchFamily="34" charset="0"/>
              <a:buChar char="•"/>
              <a:defRPr/>
            </a:pPr>
            <a:r>
              <a:rPr lang="de-DE" sz="2000" dirty="0" smtClean="0">
                <a:solidFill>
                  <a:schemeClr val="accent6">
                    <a:lumMod val="75000"/>
                  </a:schemeClr>
                </a:solidFill>
              </a:rPr>
              <a:t>Die Wahl einer zweiten Fremdsprache ist im Realschulbildungs-gang möglich.</a:t>
            </a:r>
          </a:p>
          <a:p>
            <a:pPr marL="285750" indent="-285750">
              <a:buFont typeface="Arial" panose="020B0604020202020204" pitchFamily="34" charset="0"/>
              <a:buChar char="•"/>
              <a:defRPr/>
            </a:pPr>
            <a:r>
              <a:rPr lang="de-DE" sz="2000" dirty="0" smtClean="0">
                <a:solidFill>
                  <a:schemeClr val="accent6">
                    <a:lumMod val="75000"/>
                  </a:schemeClr>
                </a:solidFill>
              </a:rPr>
              <a:t>Ein Wechsel der Bildungsgänge kann ohne Schulwechsel erfolgen.</a:t>
            </a:r>
            <a:endParaRPr lang="de-DE" sz="2000" dirty="0">
              <a:solidFill>
                <a:schemeClr val="accent6">
                  <a:lumMod val="75000"/>
                </a:schemeClr>
              </a:solidFill>
            </a:endParaRPr>
          </a:p>
          <a:p>
            <a:pPr>
              <a:defRPr/>
            </a:pPr>
            <a:endParaRPr lang="de-DE" dirty="0"/>
          </a:p>
        </p:txBody>
      </p:sp>
      <p:sp>
        <p:nvSpPr>
          <p:cNvPr id="4" name="Datumsplatzhalter 3"/>
          <p:cNvSpPr>
            <a:spLocks noGrp="1"/>
          </p:cNvSpPr>
          <p:nvPr>
            <p:ph type="dt" sz="quarter" idx="10"/>
          </p:nvPr>
        </p:nvSpPr>
        <p:spPr/>
        <p:txBody>
          <a:bodyPr/>
          <a:lstStyle/>
          <a:p>
            <a:pPr>
              <a:defRPr/>
            </a:pPr>
            <a:r>
              <a:rPr lang="de-DE" dirty="0"/>
              <a:t>Donnerstag, 14.11 2019</a:t>
            </a:r>
          </a:p>
          <a:p>
            <a:pPr>
              <a:defRPr/>
            </a:pPr>
            <a:endParaRPr lang="de-DE" dirty="0"/>
          </a:p>
        </p:txBody>
      </p:sp>
      <p:sp>
        <p:nvSpPr>
          <p:cNvPr id="5" name="Fußzeilenplatzhalter 4"/>
          <p:cNvSpPr>
            <a:spLocks noGrp="1"/>
          </p:cNvSpPr>
          <p:nvPr>
            <p:ph type="ftr" sz="quarter" idx="11"/>
          </p:nvPr>
        </p:nvSpPr>
        <p:spPr/>
        <p:txBody>
          <a:bodyPr/>
          <a:lstStyle/>
          <a:p>
            <a:pPr>
              <a:defRPr/>
            </a:pPr>
            <a:r>
              <a:rPr lang="de-DE" dirty="0" smtClean="0"/>
              <a:t>Hessisches Kultusministerium</a:t>
            </a:r>
            <a:endParaRPr lang="de-DE" dirty="0"/>
          </a:p>
        </p:txBody>
      </p:sp>
      <p:sp>
        <p:nvSpPr>
          <p:cNvPr id="6" name="Rectangle 2"/>
          <p:cNvSpPr txBox="1">
            <a:spLocks noChangeArrowheads="1"/>
          </p:cNvSpPr>
          <p:nvPr/>
        </p:nvSpPr>
        <p:spPr bwMode="auto">
          <a:xfrm>
            <a:off x="533400" y="8382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spcBef>
                <a:spcPct val="0"/>
              </a:spcBef>
              <a:spcAft>
                <a:spcPct val="0"/>
              </a:spcAft>
              <a:defRPr sz="2400" b="1">
                <a:solidFill>
                  <a:srgbClr val="244894"/>
                </a:solidFill>
                <a:latin typeface="+mj-lt"/>
                <a:ea typeface="+mj-ea"/>
                <a:cs typeface="+mj-cs"/>
              </a:defRPr>
            </a:lvl1pPr>
            <a:lvl2pPr algn="l" rtl="0" eaLnBrk="0" fontAlgn="base" hangingPunct="0">
              <a:spcBef>
                <a:spcPct val="0"/>
              </a:spcBef>
              <a:spcAft>
                <a:spcPct val="0"/>
              </a:spcAft>
              <a:defRPr sz="2400" b="1">
                <a:solidFill>
                  <a:srgbClr val="244894"/>
                </a:solidFill>
                <a:latin typeface="Arial" charset="0"/>
              </a:defRPr>
            </a:lvl2pPr>
            <a:lvl3pPr algn="l" rtl="0" eaLnBrk="0" fontAlgn="base" hangingPunct="0">
              <a:spcBef>
                <a:spcPct val="0"/>
              </a:spcBef>
              <a:spcAft>
                <a:spcPct val="0"/>
              </a:spcAft>
              <a:defRPr sz="2400" b="1">
                <a:solidFill>
                  <a:srgbClr val="244894"/>
                </a:solidFill>
                <a:latin typeface="Arial" charset="0"/>
              </a:defRPr>
            </a:lvl3pPr>
            <a:lvl4pPr algn="l" rtl="0" eaLnBrk="0" fontAlgn="base" hangingPunct="0">
              <a:spcBef>
                <a:spcPct val="0"/>
              </a:spcBef>
              <a:spcAft>
                <a:spcPct val="0"/>
              </a:spcAft>
              <a:defRPr sz="2400" b="1">
                <a:solidFill>
                  <a:srgbClr val="244894"/>
                </a:solidFill>
                <a:latin typeface="Arial" charset="0"/>
              </a:defRPr>
            </a:lvl4pPr>
            <a:lvl5pPr algn="l" rtl="0" eaLnBrk="0" fontAlgn="base" hangingPunct="0">
              <a:spcBef>
                <a:spcPct val="0"/>
              </a:spcBef>
              <a:spcAft>
                <a:spcPct val="0"/>
              </a:spcAft>
              <a:defRPr sz="2400" b="1">
                <a:solidFill>
                  <a:srgbClr val="244894"/>
                </a:solidFill>
                <a:latin typeface="Arial" charset="0"/>
              </a:defRPr>
            </a:lvl5pPr>
            <a:lvl6pPr marL="457200" algn="l" rtl="0" fontAlgn="base">
              <a:spcBef>
                <a:spcPct val="0"/>
              </a:spcBef>
              <a:spcAft>
                <a:spcPct val="0"/>
              </a:spcAft>
              <a:defRPr sz="2400" b="1">
                <a:solidFill>
                  <a:srgbClr val="244894"/>
                </a:solidFill>
                <a:latin typeface="Arial" charset="0"/>
              </a:defRPr>
            </a:lvl6pPr>
            <a:lvl7pPr marL="914400" algn="l" rtl="0" fontAlgn="base">
              <a:spcBef>
                <a:spcPct val="0"/>
              </a:spcBef>
              <a:spcAft>
                <a:spcPct val="0"/>
              </a:spcAft>
              <a:defRPr sz="2400" b="1">
                <a:solidFill>
                  <a:srgbClr val="244894"/>
                </a:solidFill>
                <a:latin typeface="Arial" charset="0"/>
              </a:defRPr>
            </a:lvl7pPr>
            <a:lvl8pPr marL="1371600" algn="l" rtl="0" fontAlgn="base">
              <a:spcBef>
                <a:spcPct val="0"/>
              </a:spcBef>
              <a:spcAft>
                <a:spcPct val="0"/>
              </a:spcAft>
              <a:defRPr sz="2400" b="1">
                <a:solidFill>
                  <a:srgbClr val="244894"/>
                </a:solidFill>
                <a:latin typeface="Arial" charset="0"/>
              </a:defRPr>
            </a:lvl8pPr>
            <a:lvl9pPr marL="1828800" algn="l" rtl="0" fontAlgn="base">
              <a:spcBef>
                <a:spcPct val="0"/>
              </a:spcBef>
              <a:spcAft>
                <a:spcPct val="0"/>
              </a:spcAft>
              <a:defRPr sz="2400" b="1">
                <a:solidFill>
                  <a:srgbClr val="244894"/>
                </a:solidFill>
                <a:latin typeface="Arial" charset="0"/>
              </a:defRPr>
            </a:lvl9pPr>
          </a:lstStyle>
          <a:p>
            <a:pPr>
              <a:defRPr/>
            </a:pPr>
            <a:r>
              <a:rPr lang="de-DE" kern="0" dirty="0" smtClean="0">
                <a:solidFill>
                  <a:schemeClr val="accent6">
                    <a:lumMod val="75000"/>
                  </a:schemeClr>
                </a:solidFill>
              </a:rPr>
              <a:t>Schulform verbundene Haupt- und Realschule</a:t>
            </a:r>
            <a:endParaRPr lang="de-DE" altLang="de-DE" kern="0" dirty="0" smtClean="0">
              <a:solidFill>
                <a:schemeClr val="accent6">
                  <a:lumMod val="75000"/>
                </a:schemeClr>
              </a:solidFill>
              <a:ea typeface="MS PGothic" pitchFamily="34" charset="-128"/>
              <a:cs typeface="Arial"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r>
              <a:rPr lang="de-DE" dirty="0"/>
              <a:t>Donnerstag, 14.11 2019</a:t>
            </a:r>
          </a:p>
          <a:p>
            <a:pPr>
              <a:defRPr/>
            </a:pPr>
            <a:endParaRPr lang="de-DE" dirty="0"/>
          </a:p>
        </p:txBody>
      </p:sp>
      <p:sp>
        <p:nvSpPr>
          <p:cNvPr id="10243" name="Rectangle 2"/>
          <p:cNvSpPr>
            <a:spLocks noGrp="1" noChangeArrowheads="1"/>
          </p:cNvSpPr>
          <p:nvPr>
            <p:ph type="title"/>
          </p:nvPr>
        </p:nvSpPr>
        <p:spPr>
          <a:xfrm>
            <a:off x="533400" y="838200"/>
            <a:ext cx="7772400" cy="1146175"/>
          </a:xfrm>
        </p:spPr>
        <p:txBody>
          <a:bodyPr/>
          <a:lstStyle/>
          <a:p>
            <a:pPr>
              <a:defRPr/>
            </a:pPr>
            <a:r>
              <a:rPr lang="de-DE" altLang="de-DE" dirty="0">
                <a:solidFill>
                  <a:schemeClr val="accent6">
                    <a:lumMod val="75000"/>
                  </a:schemeClr>
                </a:solidFill>
                <a:ea typeface="MS PGothic" pitchFamily="34" charset="-128"/>
                <a:cs typeface="Arial" charset="0"/>
              </a:rPr>
              <a:t>Schulform </a:t>
            </a:r>
            <a:r>
              <a:rPr lang="de-DE" altLang="de-DE" dirty="0" smtClean="0">
                <a:solidFill>
                  <a:schemeClr val="accent6">
                    <a:lumMod val="75000"/>
                  </a:schemeClr>
                </a:solidFill>
                <a:ea typeface="MS PGothic" pitchFamily="34" charset="-128"/>
                <a:cs typeface="Arial" charset="0"/>
              </a:rPr>
              <a:t>Realschule</a:t>
            </a:r>
          </a:p>
        </p:txBody>
      </p:sp>
      <p:sp>
        <p:nvSpPr>
          <p:cNvPr id="67" name="Fußzeilenplatzhalter 4"/>
          <p:cNvSpPr>
            <a:spLocks noGrp="1"/>
          </p:cNvSpPr>
          <p:nvPr>
            <p:ph type="ftr" sz="quarter" idx="11"/>
          </p:nvPr>
        </p:nvSpPr>
        <p:spPr/>
        <p:txBody>
          <a:bodyPr/>
          <a:lstStyle/>
          <a:p>
            <a:pPr>
              <a:defRPr/>
            </a:pPr>
            <a:r>
              <a:rPr lang="de-DE"/>
              <a:t>Hessisches Kultusministerium</a:t>
            </a:r>
          </a:p>
        </p:txBody>
      </p:sp>
      <p:sp>
        <p:nvSpPr>
          <p:cNvPr id="42" name="Inhaltsplatzhalter 2"/>
          <p:cNvSpPr>
            <a:spLocks noGrp="1"/>
          </p:cNvSpPr>
          <p:nvPr>
            <p:ph idx="1"/>
          </p:nvPr>
        </p:nvSpPr>
        <p:spPr>
          <a:xfrm>
            <a:off x="531813" y="1700213"/>
            <a:ext cx="7772400" cy="4394200"/>
          </a:xfrm>
        </p:spPr>
        <p:txBody>
          <a:bodyPr/>
          <a:lstStyle/>
          <a:p>
            <a:pPr marL="285750" indent="-285750">
              <a:buClr>
                <a:schemeClr val="accent6">
                  <a:lumMod val="75000"/>
                </a:schemeClr>
              </a:buClr>
              <a:buFont typeface="Arial" panose="020B0604020202020204" pitchFamily="34" charset="0"/>
              <a:buChar char="•"/>
              <a:defRPr/>
            </a:pPr>
            <a:r>
              <a:rPr lang="de-DE" sz="2000" dirty="0" smtClean="0">
                <a:solidFill>
                  <a:schemeClr val="accent6">
                    <a:lumMod val="75000"/>
                  </a:schemeClr>
                </a:solidFill>
              </a:rPr>
              <a:t>Die erste Fremdsprache ist verbindlich und versetzungsrelevant. </a:t>
            </a:r>
          </a:p>
          <a:p>
            <a:pPr marL="285750" indent="-285750">
              <a:buClr>
                <a:schemeClr val="accent6">
                  <a:lumMod val="75000"/>
                </a:schemeClr>
              </a:buClr>
              <a:buFont typeface="Arial" panose="020B0604020202020204" pitchFamily="34" charset="0"/>
              <a:buChar char="•"/>
              <a:defRPr/>
            </a:pPr>
            <a:r>
              <a:rPr lang="de-DE" sz="2000" dirty="0" smtClean="0">
                <a:solidFill>
                  <a:schemeClr val="accent6">
                    <a:lumMod val="75000"/>
                  </a:schemeClr>
                </a:solidFill>
              </a:rPr>
              <a:t>In der Regel wird Englisch als erste Fremdsprache angeboten. </a:t>
            </a:r>
          </a:p>
          <a:p>
            <a:pPr marL="285750" indent="-285750">
              <a:buClr>
                <a:schemeClr val="accent6">
                  <a:lumMod val="75000"/>
                </a:schemeClr>
              </a:buClr>
              <a:buFont typeface="Arial" panose="020B0604020202020204" pitchFamily="34" charset="0"/>
              <a:buChar char="•"/>
              <a:defRPr/>
            </a:pPr>
            <a:r>
              <a:rPr lang="de-DE" sz="2000" dirty="0" smtClean="0">
                <a:solidFill>
                  <a:schemeClr val="accent6">
                    <a:lumMod val="75000"/>
                  </a:schemeClr>
                </a:solidFill>
              </a:rPr>
              <a:t>Zweite Fremdsprache ist in der Regel Französisch.</a:t>
            </a:r>
          </a:p>
          <a:p>
            <a:pPr marL="285750" indent="-285750">
              <a:buClr>
                <a:schemeClr val="accent6">
                  <a:lumMod val="75000"/>
                </a:schemeClr>
              </a:buClr>
              <a:buFont typeface="Arial" panose="020B0604020202020204" pitchFamily="34" charset="0"/>
              <a:buChar char="•"/>
              <a:defRPr/>
            </a:pPr>
            <a:r>
              <a:rPr lang="de-DE" sz="2000" dirty="0" smtClean="0">
                <a:solidFill>
                  <a:schemeClr val="accent6">
                    <a:lumMod val="75000"/>
                  </a:schemeClr>
                </a:solidFill>
              </a:rPr>
              <a:t>Weitere Fremdsprachen können im Rahmen der Stundentafel zugelassen werden, wenn die Voraussetzungen dafür an der Schule gegeben sind.</a:t>
            </a:r>
          </a:p>
          <a:p>
            <a:pPr marL="285750" indent="-285750">
              <a:buClr>
                <a:schemeClr val="accent6">
                  <a:lumMod val="75000"/>
                </a:schemeClr>
              </a:buClr>
              <a:buFont typeface="Arial" panose="020B0604020202020204" pitchFamily="34" charset="0"/>
              <a:buChar char="•"/>
              <a:defRPr/>
            </a:pPr>
            <a:r>
              <a:rPr lang="de-DE" sz="2000" dirty="0" smtClean="0">
                <a:solidFill>
                  <a:schemeClr val="accent6">
                    <a:lumMod val="75000"/>
                  </a:schemeClr>
                </a:solidFill>
              </a:rPr>
              <a:t>Bei </a:t>
            </a:r>
            <a:r>
              <a:rPr lang="de-DE" sz="2000" dirty="0">
                <a:solidFill>
                  <a:schemeClr val="accent6">
                    <a:lumMod val="75000"/>
                  </a:schemeClr>
                </a:solidFill>
              </a:rPr>
              <a:t>entsprechenden </a:t>
            </a:r>
            <a:r>
              <a:rPr lang="de-DE" sz="2000" dirty="0" smtClean="0">
                <a:solidFill>
                  <a:schemeClr val="accent6">
                    <a:lumMod val="75000"/>
                  </a:schemeClr>
                </a:solidFill>
              </a:rPr>
              <a:t>Leistungen ist nach der Sekundarstufe I </a:t>
            </a:r>
            <a:r>
              <a:rPr lang="de-DE" sz="2000" dirty="0">
                <a:solidFill>
                  <a:schemeClr val="accent6">
                    <a:lumMod val="75000"/>
                  </a:schemeClr>
                </a:solidFill>
              </a:rPr>
              <a:t>ein </a:t>
            </a:r>
            <a:r>
              <a:rPr lang="de-DE" sz="2000" dirty="0" smtClean="0">
                <a:solidFill>
                  <a:schemeClr val="accent6">
                    <a:lumMod val="75000"/>
                  </a:schemeClr>
                </a:solidFill>
              </a:rPr>
              <a:t>direkter Wechsel </a:t>
            </a:r>
            <a:r>
              <a:rPr lang="de-DE" sz="2000" dirty="0">
                <a:solidFill>
                  <a:schemeClr val="accent6">
                    <a:lumMod val="75000"/>
                  </a:schemeClr>
                </a:solidFill>
              </a:rPr>
              <a:t>in den gymnasialen </a:t>
            </a:r>
            <a:r>
              <a:rPr lang="de-DE" sz="2000" dirty="0" smtClean="0">
                <a:solidFill>
                  <a:schemeClr val="accent6">
                    <a:lumMod val="75000"/>
                  </a:schemeClr>
                </a:solidFill>
              </a:rPr>
              <a:t>Bildungsgang (gymnasiale Oberstufe oder Berufliches Gymnasium) möglich.</a:t>
            </a:r>
          </a:p>
          <a:p>
            <a:pPr marL="0" indent="0">
              <a:buClr>
                <a:schemeClr val="accent6">
                  <a:lumMod val="75000"/>
                </a:schemeClr>
              </a:buClr>
              <a:defRPr/>
            </a:pPr>
            <a:endParaRPr lang="de-DE" dirty="0" smtClean="0">
              <a:solidFill>
                <a:schemeClr val="accent6">
                  <a:lumMod val="75000"/>
                </a:schemeClr>
              </a:solidFill>
            </a:endParaRPr>
          </a:p>
          <a:p>
            <a:pPr marL="0" indent="0">
              <a:buClr>
                <a:schemeClr val="accent6">
                  <a:lumMod val="75000"/>
                </a:schemeClr>
              </a:buClr>
              <a:defRPr/>
            </a:pPr>
            <a:endParaRPr lang="de-DE" dirty="0">
              <a:solidFill>
                <a:schemeClr val="accent6">
                  <a:lumMod val="75000"/>
                </a:schemeClr>
              </a:solidFill>
            </a:endParaRPr>
          </a:p>
          <a:p>
            <a:pPr marL="285750" indent="-285750">
              <a:buClr>
                <a:schemeClr val="accent6">
                  <a:lumMod val="75000"/>
                </a:schemeClr>
              </a:buClr>
              <a:buFont typeface="Arial" panose="020B0604020202020204" pitchFamily="34" charset="0"/>
              <a:buChar char="•"/>
              <a:defRPr/>
            </a:pPr>
            <a:endParaRPr lang="de-DE" dirty="0">
              <a:solidFill>
                <a:schemeClr val="accent6">
                  <a:lumMod val="75000"/>
                </a:schemeClr>
              </a:solidFill>
            </a:endParaRPr>
          </a:p>
        </p:txBody>
      </p:sp>
    </p:spTree>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533400" y="838200"/>
            <a:ext cx="7772400" cy="503238"/>
          </a:xfrm>
        </p:spPr>
        <p:txBody>
          <a:bodyPr/>
          <a:lstStyle/>
          <a:p>
            <a:pPr>
              <a:defRPr/>
            </a:pPr>
            <a:r>
              <a:rPr lang="de-DE" altLang="de-DE" dirty="0" smtClean="0">
                <a:solidFill>
                  <a:schemeClr val="accent6">
                    <a:lumMod val="75000"/>
                  </a:schemeClr>
                </a:solidFill>
                <a:ea typeface="MS PGothic" pitchFamily="34" charset="-128"/>
                <a:cs typeface="Arial" charset="0"/>
              </a:rPr>
              <a:t>Schulform Gymnasium</a:t>
            </a:r>
          </a:p>
        </p:txBody>
      </p:sp>
      <p:sp>
        <p:nvSpPr>
          <p:cNvPr id="67" name="Fußzeilenplatzhalter 4"/>
          <p:cNvSpPr>
            <a:spLocks noGrp="1"/>
          </p:cNvSpPr>
          <p:nvPr>
            <p:ph type="ftr" sz="quarter" idx="11"/>
          </p:nvPr>
        </p:nvSpPr>
        <p:spPr/>
        <p:txBody>
          <a:bodyPr/>
          <a:lstStyle/>
          <a:p>
            <a:pPr>
              <a:defRPr/>
            </a:pPr>
            <a:r>
              <a:rPr lang="de-DE"/>
              <a:t>Hessisches Kultusministerium</a:t>
            </a:r>
          </a:p>
        </p:txBody>
      </p:sp>
      <p:sp>
        <p:nvSpPr>
          <p:cNvPr id="43" name="Inhaltsplatzhalter 2"/>
          <p:cNvSpPr>
            <a:spLocks noGrp="1"/>
          </p:cNvSpPr>
          <p:nvPr>
            <p:ph idx="1"/>
          </p:nvPr>
        </p:nvSpPr>
        <p:spPr>
          <a:xfrm>
            <a:off x="531813" y="1268413"/>
            <a:ext cx="7772400" cy="5040907"/>
          </a:xfrm>
        </p:spPr>
        <p:txBody>
          <a:bodyPr/>
          <a:lstStyle/>
          <a:p>
            <a:pPr marL="285750" indent="-285750">
              <a:buClr>
                <a:schemeClr val="accent6">
                  <a:lumMod val="75000"/>
                </a:schemeClr>
              </a:buClr>
              <a:buFont typeface="Arial" panose="020B0604020202020204" pitchFamily="34" charset="0"/>
              <a:buChar char="•"/>
              <a:defRPr/>
            </a:pPr>
            <a:r>
              <a:rPr lang="de-DE" sz="2000" dirty="0" smtClean="0">
                <a:solidFill>
                  <a:schemeClr val="accent6">
                    <a:lumMod val="75000"/>
                  </a:schemeClr>
                </a:solidFill>
              </a:rPr>
              <a:t>Der Unterricht ist so ausgerichtet, dass Schülerinnen und Schüler in der Mittelstufe zum studienqualifizierenden Bildungsgang der gymnasialen Oberstufe hingeführt werden.</a:t>
            </a:r>
          </a:p>
          <a:p>
            <a:pPr marL="285750" indent="-285750">
              <a:buClr>
                <a:schemeClr val="accent6">
                  <a:lumMod val="75000"/>
                </a:schemeClr>
              </a:buClr>
              <a:buFont typeface="Arial" panose="020B0604020202020204" pitchFamily="34" charset="0"/>
              <a:buChar char="•"/>
              <a:defRPr/>
            </a:pPr>
            <a:r>
              <a:rPr lang="de-DE" sz="2000" dirty="0" smtClean="0">
                <a:solidFill>
                  <a:schemeClr val="accent6">
                    <a:lumMod val="75000"/>
                  </a:schemeClr>
                </a:solidFill>
              </a:rPr>
              <a:t>Es muss aber auch eine praxisbezogene Grundbildung und eine Hinführung zur Arbeits- und Wirtschaftswelt erfolgen, die zum direkten Wechsel in berufsqualifizierende Bildungsgänge nach der Mittelstufe befähigt.</a:t>
            </a:r>
          </a:p>
          <a:p>
            <a:pPr marL="285750" indent="-285750">
              <a:buClr>
                <a:schemeClr val="accent6">
                  <a:lumMod val="75000"/>
                </a:schemeClr>
              </a:buClr>
              <a:buFont typeface="Arial" panose="020B0604020202020204" pitchFamily="34" charset="0"/>
              <a:buChar char="•"/>
              <a:defRPr/>
            </a:pPr>
            <a:r>
              <a:rPr lang="de-DE" sz="2000" dirty="0">
                <a:solidFill>
                  <a:schemeClr val="accent6">
                    <a:lumMod val="75000"/>
                  </a:schemeClr>
                </a:solidFill>
              </a:rPr>
              <a:t>Erste und z</a:t>
            </a:r>
            <a:r>
              <a:rPr lang="de-DE" sz="2000" dirty="0" smtClean="0">
                <a:solidFill>
                  <a:schemeClr val="accent6">
                    <a:lumMod val="75000"/>
                  </a:schemeClr>
                </a:solidFill>
              </a:rPr>
              <a:t>weite </a:t>
            </a:r>
            <a:r>
              <a:rPr lang="de-DE" sz="2000" dirty="0">
                <a:solidFill>
                  <a:schemeClr val="accent6">
                    <a:lumMod val="75000"/>
                  </a:schemeClr>
                </a:solidFill>
              </a:rPr>
              <a:t>Fremdsprache sind verpflichtend und haben mit Blick auf die Versetzungsentscheidung den Stellenwert eines Hauptfaches. Eine </a:t>
            </a:r>
            <a:r>
              <a:rPr lang="de-DE" sz="2000" dirty="0" smtClean="0">
                <a:solidFill>
                  <a:schemeClr val="accent6">
                    <a:lumMod val="75000"/>
                  </a:schemeClr>
                </a:solidFill>
              </a:rPr>
              <a:t>dritte </a:t>
            </a:r>
            <a:r>
              <a:rPr lang="de-DE" sz="2000" dirty="0">
                <a:solidFill>
                  <a:schemeClr val="accent6">
                    <a:lumMod val="75000"/>
                  </a:schemeClr>
                </a:solidFill>
              </a:rPr>
              <a:t>Fremdsprache ist möglich.</a:t>
            </a:r>
          </a:p>
          <a:p>
            <a:pPr marL="285750" indent="-285750">
              <a:buClr>
                <a:schemeClr val="accent6">
                  <a:lumMod val="75000"/>
                </a:schemeClr>
              </a:buClr>
              <a:buFont typeface="Arial" panose="020B0604020202020204" pitchFamily="34" charset="0"/>
              <a:buChar char="•"/>
              <a:defRPr/>
            </a:pPr>
            <a:r>
              <a:rPr lang="de-DE" sz="2000" dirty="0">
                <a:solidFill>
                  <a:schemeClr val="accent6">
                    <a:lumMod val="75000"/>
                  </a:schemeClr>
                </a:solidFill>
              </a:rPr>
              <a:t>Im Wahlunterricht können Schwerpunktsetzungen für ein eigenes Schulprofil erfolgen, die Schülerinnen und Schülern die Ausprägung von Fähigkeiten und Neigungen ermöglichen.</a:t>
            </a:r>
          </a:p>
          <a:p>
            <a:pPr marL="285750" indent="-285750">
              <a:buClr>
                <a:schemeClr val="accent6">
                  <a:lumMod val="75000"/>
                </a:schemeClr>
              </a:buClr>
              <a:buFont typeface="Arial" panose="020B0604020202020204" pitchFamily="34" charset="0"/>
              <a:buChar char="•"/>
              <a:defRPr/>
            </a:pPr>
            <a:endParaRPr lang="de-DE" sz="2000" dirty="0" smtClean="0">
              <a:solidFill>
                <a:schemeClr val="accent6">
                  <a:lumMod val="75000"/>
                </a:schemeClr>
              </a:solidFill>
            </a:endParaRPr>
          </a:p>
          <a:p>
            <a:pPr marL="285750" indent="-285750">
              <a:buClr>
                <a:schemeClr val="accent6">
                  <a:lumMod val="75000"/>
                </a:schemeClr>
              </a:buClr>
              <a:buFont typeface="Arial" panose="020B0604020202020204" pitchFamily="34" charset="0"/>
              <a:buChar char="•"/>
              <a:defRPr/>
            </a:pPr>
            <a:endParaRPr lang="de-DE" sz="2000" dirty="0" smtClean="0">
              <a:solidFill>
                <a:schemeClr val="accent6">
                  <a:lumMod val="75000"/>
                </a:schemeClr>
              </a:solidFill>
            </a:endParaRPr>
          </a:p>
        </p:txBody>
      </p:sp>
      <p:sp>
        <p:nvSpPr>
          <p:cNvPr id="7" name="Datumsplatzhalter 3"/>
          <p:cNvSpPr txBox="1">
            <a:spLocks/>
          </p:cNvSpPr>
          <p:nvPr/>
        </p:nvSpPr>
        <p:spPr bwMode="auto">
          <a:xfrm>
            <a:off x="685800" y="6553200"/>
            <a:ext cx="2940050" cy="381000"/>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defPPr>
              <a:defRPr lang="de-DE"/>
            </a:defPPr>
            <a:lvl1pPr algn="l" rtl="0" eaLnBrk="1" fontAlgn="base" hangingPunct="1">
              <a:spcBef>
                <a:spcPct val="0"/>
              </a:spcBef>
              <a:spcAft>
                <a:spcPct val="0"/>
              </a:spcAft>
              <a:defRPr sz="1000" kern="1200">
                <a:solidFill>
                  <a:srgbClr val="3333CC"/>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defRPr/>
            </a:pPr>
            <a:r>
              <a:rPr lang="de-DE" smtClean="0"/>
              <a:t>Donnerstag, 14.11 2019</a:t>
            </a:r>
          </a:p>
          <a:p>
            <a:pPr>
              <a:defRPr/>
            </a:pPr>
            <a:endParaRPr lang="de-DE" dirty="0"/>
          </a:p>
        </p:txBody>
      </p:sp>
    </p:spTree>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r>
              <a:rPr lang="de-DE" dirty="0"/>
              <a:t>Donnerstag, 14.11 2019</a:t>
            </a:r>
          </a:p>
          <a:p>
            <a:pPr>
              <a:defRPr/>
            </a:pPr>
            <a:endParaRPr lang="de-DE" dirty="0"/>
          </a:p>
        </p:txBody>
      </p:sp>
      <p:sp>
        <p:nvSpPr>
          <p:cNvPr id="10243" name="Rectangle 2"/>
          <p:cNvSpPr>
            <a:spLocks noGrp="1" noChangeArrowheads="1"/>
          </p:cNvSpPr>
          <p:nvPr>
            <p:ph type="title"/>
          </p:nvPr>
        </p:nvSpPr>
        <p:spPr>
          <a:xfrm>
            <a:off x="533400" y="838200"/>
            <a:ext cx="7772400" cy="1143000"/>
          </a:xfrm>
        </p:spPr>
        <p:txBody>
          <a:bodyPr/>
          <a:lstStyle/>
          <a:p>
            <a:pPr>
              <a:defRPr/>
            </a:pPr>
            <a:r>
              <a:rPr lang="de-DE" altLang="de-DE" dirty="0">
                <a:solidFill>
                  <a:schemeClr val="accent6">
                    <a:lumMod val="75000"/>
                  </a:schemeClr>
                </a:solidFill>
                <a:ea typeface="MS PGothic" pitchFamily="34" charset="-128"/>
                <a:cs typeface="Arial" charset="0"/>
              </a:rPr>
              <a:t>Schulform kooperative </a:t>
            </a:r>
            <a:r>
              <a:rPr lang="de-DE" altLang="de-DE" dirty="0" smtClean="0">
                <a:solidFill>
                  <a:schemeClr val="accent6">
                    <a:lumMod val="75000"/>
                  </a:schemeClr>
                </a:solidFill>
                <a:ea typeface="MS PGothic" pitchFamily="34" charset="-128"/>
                <a:cs typeface="Arial" charset="0"/>
              </a:rPr>
              <a:t>Gesamtschule</a:t>
            </a:r>
          </a:p>
        </p:txBody>
      </p:sp>
      <p:sp>
        <p:nvSpPr>
          <p:cNvPr id="67" name="Fußzeilenplatzhalter 4"/>
          <p:cNvSpPr>
            <a:spLocks noGrp="1"/>
          </p:cNvSpPr>
          <p:nvPr>
            <p:ph type="ftr" sz="quarter" idx="11"/>
          </p:nvPr>
        </p:nvSpPr>
        <p:spPr/>
        <p:txBody>
          <a:bodyPr/>
          <a:lstStyle/>
          <a:p>
            <a:pPr>
              <a:defRPr/>
            </a:pPr>
            <a:r>
              <a:rPr lang="de-DE"/>
              <a:t>Hessisches Kultusministerium</a:t>
            </a:r>
          </a:p>
        </p:txBody>
      </p:sp>
      <p:sp>
        <p:nvSpPr>
          <p:cNvPr id="47109" name="Inhaltsplatzhalter 2"/>
          <p:cNvSpPr>
            <a:spLocks noGrp="1"/>
          </p:cNvSpPr>
          <p:nvPr>
            <p:ph idx="1"/>
          </p:nvPr>
        </p:nvSpPr>
        <p:spPr>
          <a:xfrm>
            <a:off x="531813" y="1979613"/>
            <a:ext cx="7772400" cy="4114800"/>
          </a:xfrm>
        </p:spPr>
        <p:txBody>
          <a:bodyPr/>
          <a:lstStyle/>
          <a:p>
            <a:pPr marL="285750" indent="-285750">
              <a:buFontTx/>
              <a:buChar char="•"/>
            </a:pPr>
            <a:r>
              <a:rPr lang="de-DE" altLang="de-DE" sz="2000" smtClean="0">
                <a:solidFill>
                  <a:srgbClr val="22228B"/>
                </a:solidFill>
              </a:rPr>
              <a:t>Alle drei Bildungsgänge werden unter dem Dach einer Schule angeboten.</a:t>
            </a:r>
          </a:p>
          <a:p>
            <a:pPr marL="285750" indent="-285750">
              <a:buFontTx/>
              <a:buChar char="•"/>
            </a:pPr>
            <a:r>
              <a:rPr lang="de-DE" altLang="de-DE" sz="2000" smtClean="0">
                <a:solidFill>
                  <a:srgbClr val="22228B"/>
                </a:solidFill>
              </a:rPr>
              <a:t>Entsprechend können dort auch alle Abschlüsse der Sekundar-stufe I erreicht werden.</a:t>
            </a:r>
          </a:p>
          <a:p>
            <a:pPr marL="285750" indent="-285750">
              <a:buFontTx/>
              <a:buChar char="•"/>
            </a:pPr>
            <a:r>
              <a:rPr lang="de-DE" altLang="de-DE" sz="2000" smtClean="0">
                <a:solidFill>
                  <a:srgbClr val="22228B"/>
                </a:solidFill>
              </a:rPr>
              <a:t>Der Unterricht findet in den jeweiligen Schulzweigen bildungs-gangbezogen statt (Hauptschulzweig, Realschulzweig, Gymnasialzweig).</a:t>
            </a:r>
          </a:p>
          <a:p>
            <a:pPr marL="285750" indent="-285750">
              <a:buFontTx/>
              <a:buChar char="•"/>
            </a:pPr>
            <a:r>
              <a:rPr lang="de-DE" altLang="de-DE" sz="2000" smtClean="0">
                <a:solidFill>
                  <a:srgbClr val="22228B"/>
                </a:solidFill>
              </a:rPr>
              <a:t>Der Wechsel des Bildungsgangs kann ohne Schulwechsel erfolgen.</a:t>
            </a:r>
            <a:endParaRPr lang="de-DE" altLang="de-DE" b="1" smtClean="0">
              <a:solidFill>
                <a:srgbClr val="FF0000"/>
              </a:solidFill>
              <a:ea typeface="MS PGothic" panose="020B0600070205080204" pitchFamily="34" charset="-128"/>
            </a:endParaRPr>
          </a:p>
          <a:p>
            <a:pPr marL="285750" indent="-285750" algn="just"/>
            <a:endParaRPr lang="de-DE" altLang="de-DE" smtClean="0"/>
          </a:p>
        </p:txBody>
      </p:sp>
    </p:spTree>
  </p:cSld>
  <p:clrMapOvr>
    <a:masterClrMapping/>
  </p:clrMapOvr>
  <p:transition spd="med">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533400" y="838200"/>
            <a:ext cx="7772400" cy="1143000"/>
          </a:xfrm>
        </p:spPr>
        <p:txBody>
          <a:bodyPr/>
          <a:lstStyle/>
          <a:p>
            <a:pPr>
              <a:defRPr/>
            </a:pPr>
            <a:r>
              <a:rPr lang="de-DE" altLang="de-DE" dirty="0">
                <a:solidFill>
                  <a:schemeClr val="accent6">
                    <a:lumMod val="75000"/>
                  </a:schemeClr>
                </a:solidFill>
                <a:ea typeface="MS PGothic" pitchFamily="34" charset="-128"/>
                <a:cs typeface="Arial" charset="0"/>
              </a:rPr>
              <a:t>Schulform </a:t>
            </a:r>
            <a:r>
              <a:rPr lang="de-DE" altLang="de-DE" dirty="0" smtClean="0">
                <a:solidFill>
                  <a:schemeClr val="accent6">
                    <a:lumMod val="75000"/>
                  </a:schemeClr>
                </a:solidFill>
                <a:ea typeface="MS PGothic" pitchFamily="34" charset="-128"/>
                <a:cs typeface="Arial" charset="0"/>
              </a:rPr>
              <a:t>integrierte Gesamtschule</a:t>
            </a:r>
          </a:p>
        </p:txBody>
      </p:sp>
      <p:sp>
        <p:nvSpPr>
          <p:cNvPr id="67" name="Fußzeilenplatzhalter 4"/>
          <p:cNvSpPr>
            <a:spLocks noGrp="1"/>
          </p:cNvSpPr>
          <p:nvPr>
            <p:ph type="ftr" sz="quarter" idx="11"/>
          </p:nvPr>
        </p:nvSpPr>
        <p:spPr/>
        <p:txBody>
          <a:bodyPr/>
          <a:lstStyle/>
          <a:p>
            <a:pPr>
              <a:defRPr/>
            </a:pPr>
            <a:r>
              <a:rPr lang="de-DE"/>
              <a:t>Hessisches Kultusministerium</a:t>
            </a:r>
          </a:p>
        </p:txBody>
      </p:sp>
      <p:sp>
        <p:nvSpPr>
          <p:cNvPr id="24581" name="Inhaltsplatzhalter 2"/>
          <p:cNvSpPr>
            <a:spLocks noGrp="1"/>
          </p:cNvSpPr>
          <p:nvPr>
            <p:ph idx="1"/>
          </p:nvPr>
        </p:nvSpPr>
        <p:spPr>
          <a:xfrm>
            <a:off x="531813" y="1412875"/>
            <a:ext cx="7772400" cy="4681538"/>
          </a:xfrm>
        </p:spPr>
        <p:txBody>
          <a:bodyPr/>
          <a:lstStyle/>
          <a:p>
            <a:pPr marL="285750" indent="-285750">
              <a:buClr>
                <a:srgbClr val="22228B"/>
              </a:buClr>
              <a:buFontTx/>
              <a:buChar char="•"/>
              <a:defRPr/>
            </a:pPr>
            <a:r>
              <a:rPr lang="de-DE" altLang="de-DE" sz="2000" dirty="0" smtClean="0">
                <a:solidFill>
                  <a:schemeClr val="accent6">
                    <a:lumMod val="75000"/>
                  </a:schemeClr>
                </a:solidFill>
              </a:rPr>
              <a:t>Alle drei Bildungsgänge werden unter dem Dach einer Schule angeboten.</a:t>
            </a:r>
          </a:p>
          <a:p>
            <a:pPr marL="285750" indent="-285750">
              <a:buClr>
                <a:srgbClr val="22228B"/>
              </a:buClr>
              <a:buFontTx/>
              <a:buChar char="•"/>
              <a:defRPr/>
            </a:pPr>
            <a:r>
              <a:rPr lang="de-DE" altLang="de-DE" sz="2000" dirty="0" smtClean="0">
                <a:solidFill>
                  <a:schemeClr val="accent6">
                    <a:lumMod val="75000"/>
                  </a:schemeClr>
                </a:solidFill>
              </a:rPr>
              <a:t>Entsprechend können auch alle Abschlüsse der Sekundarstufe I erreicht werden.</a:t>
            </a:r>
          </a:p>
          <a:p>
            <a:pPr marL="285750" indent="-285750">
              <a:buClr>
                <a:srgbClr val="22228B"/>
              </a:buClr>
              <a:buFontTx/>
              <a:buChar char="•"/>
              <a:defRPr/>
            </a:pPr>
            <a:r>
              <a:rPr lang="de-DE" altLang="de-DE" sz="2000" dirty="0" smtClean="0">
                <a:solidFill>
                  <a:schemeClr val="accent6">
                    <a:lumMod val="75000"/>
                  </a:schemeClr>
                </a:solidFill>
              </a:rPr>
              <a:t>Der Unterricht findet bildungsgangübergreifend statt, dadurch erfolgt ein längeres gemeinsames Lernen im Klassenverband (Kernunterricht).</a:t>
            </a:r>
          </a:p>
          <a:p>
            <a:pPr marL="285750" indent="-285750">
              <a:buClr>
                <a:srgbClr val="22228B"/>
              </a:buClr>
              <a:buFontTx/>
              <a:buChar char="•"/>
              <a:defRPr/>
            </a:pPr>
            <a:r>
              <a:rPr lang="de-DE" altLang="de-DE" sz="2000" dirty="0">
                <a:solidFill>
                  <a:schemeClr val="accent6">
                    <a:lumMod val="75000"/>
                  </a:schemeClr>
                </a:solidFill>
              </a:rPr>
              <a:t>Zunehmend erfolgt eine Ausdifferenzierung nach Leistung im Kursunterricht (E/G- oder A/B/C-Kurse).</a:t>
            </a:r>
          </a:p>
          <a:p>
            <a:pPr marL="285750" indent="-285750">
              <a:buClr>
                <a:srgbClr val="22228B"/>
              </a:buClr>
              <a:buFontTx/>
              <a:buChar char="•"/>
              <a:defRPr/>
            </a:pPr>
            <a:r>
              <a:rPr lang="de-DE" altLang="de-DE" sz="2000" dirty="0">
                <a:solidFill>
                  <a:schemeClr val="accent6">
                    <a:lumMod val="75000"/>
                  </a:schemeClr>
                </a:solidFill>
              </a:rPr>
              <a:t>Die Zuerkennung des Schulabschlusses entscheidet sich am Ende von Jahrgangsstufe  9 oder 10 auf Grundlage der erbrachten Leistungen</a:t>
            </a:r>
            <a:r>
              <a:rPr lang="de-DE" altLang="de-DE" sz="2000" dirty="0" smtClean="0">
                <a:solidFill>
                  <a:schemeClr val="accent6">
                    <a:lumMod val="75000"/>
                  </a:schemeClr>
                </a:solidFill>
              </a:rPr>
              <a:t>.</a:t>
            </a:r>
            <a:endParaRPr lang="de-DE" altLang="de-DE" sz="2000" b="1" dirty="0">
              <a:solidFill>
                <a:schemeClr val="accent6">
                  <a:lumMod val="75000"/>
                </a:schemeClr>
              </a:solidFill>
              <a:ea typeface="MS PGothic" pitchFamily="34" charset="-128"/>
            </a:endParaRPr>
          </a:p>
        </p:txBody>
      </p:sp>
      <p:sp>
        <p:nvSpPr>
          <p:cNvPr id="7" name="Datumsplatzhalter 3"/>
          <p:cNvSpPr>
            <a:spLocks noGrp="1"/>
          </p:cNvSpPr>
          <p:nvPr>
            <p:ph type="dt" sz="quarter" idx="10"/>
          </p:nvPr>
        </p:nvSpPr>
        <p:spPr>
          <a:xfrm>
            <a:off x="755650" y="6280150"/>
            <a:ext cx="2940050" cy="381000"/>
          </a:xfrm>
        </p:spPr>
        <p:txBody>
          <a:bodyPr/>
          <a:lstStyle/>
          <a:p>
            <a:pPr>
              <a:defRPr/>
            </a:pPr>
            <a:r>
              <a:rPr lang="de-DE" dirty="0"/>
              <a:t>Donnerstag, 14.11 2019</a:t>
            </a:r>
          </a:p>
          <a:p>
            <a:pPr>
              <a:defRPr/>
            </a:pPr>
            <a:endParaRPr lang="de-DE" dirty="0"/>
          </a:p>
        </p:txBody>
      </p:sp>
    </p:spTree>
  </p:cSld>
  <p:clrMapOvr>
    <a:masterClrMapping/>
  </p:clrMapOvr>
  <p:transition spd="med">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el 1"/>
          <p:cNvSpPr>
            <a:spLocks noGrp="1"/>
          </p:cNvSpPr>
          <p:nvPr>
            <p:ph type="title"/>
          </p:nvPr>
        </p:nvSpPr>
        <p:spPr>
          <a:xfrm>
            <a:off x="531813" y="838200"/>
            <a:ext cx="7772400" cy="503238"/>
          </a:xfrm>
        </p:spPr>
        <p:txBody>
          <a:bodyPr/>
          <a:lstStyle/>
          <a:p>
            <a:pPr>
              <a:defRPr/>
            </a:pPr>
            <a:r>
              <a:rPr lang="de-DE" altLang="de-DE" dirty="0" smtClean="0">
                <a:solidFill>
                  <a:schemeClr val="accent6">
                    <a:lumMod val="75000"/>
                  </a:schemeClr>
                </a:solidFill>
              </a:rPr>
              <a:t>Wie geht es weiter nach der Sekundarstufe I?</a:t>
            </a:r>
          </a:p>
        </p:txBody>
      </p:sp>
      <p:sp>
        <p:nvSpPr>
          <p:cNvPr id="27651" name="Inhaltsplatzhalter 2"/>
          <p:cNvSpPr>
            <a:spLocks noGrp="1"/>
          </p:cNvSpPr>
          <p:nvPr>
            <p:ph idx="1"/>
          </p:nvPr>
        </p:nvSpPr>
        <p:spPr>
          <a:xfrm>
            <a:off x="531813" y="1700213"/>
            <a:ext cx="7772400" cy="4394200"/>
          </a:xfrm>
        </p:spPr>
        <p:txBody>
          <a:bodyPr/>
          <a:lstStyle/>
          <a:p>
            <a:pPr marL="0" indent="0">
              <a:defRPr/>
            </a:pPr>
            <a:r>
              <a:rPr lang="de-DE" altLang="de-DE" sz="2000" dirty="0" smtClean="0">
                <a:solidFill>
                  <a:schemeClr val="accent6">
                    <a:lumMod val="75000"/>
                  </a:schemeClr>
                </a:solidFill>
              </a:rPr>
              <a:t>Alle Jugendlichen besuchen nach der Sekundarstufe I (Mittelstufe) weiter die Schule und wechseln in die Sekundarstufe II</a:t>
            </a:r>
            <a:r>
              <a:rPr lang="de-DE" altLang="de-DE" sz="2000" dirty="0">
                <a:solidFill>
                  <a:schemeClr val="accent6">
                    <a:lumMod val="75000"/>
                  </a:schemeClr>
                </a:solidFill>
              </a:rPr>
              <a:t> </a:t>
            </a:r>
            <a:r>
              <a:rPr lang="de-DE" altLang="de-DE" sz="2000" dirty="0" smtClean="0">
                <a:solidFill>
                  <a:schemeClr val="accent6">
                    <a:lumMod val="75000"/>
                  </a:schemeClr>
                </a:solidFill>
              </a:rPr>
              <a:t>(Oberstufe).</a:t>
            </a:r>
          </a:p>
          <a:p>
            <a:pPr marL="0" indent="0">
              <a:defRPr/>
            </a:pPr>
            <a:r>
              <a:rPr lang="de-DE" altLang="de-DE" sz="2000" dirty="0" smtClean="0">
                <a:solidFill>
                  <a:schemeClr val="accent6">
                    <a:lumMod val="75000"/>
                  </a:schemeClr>
                </a:solidFill>
              </a:rPr>
              <a:t>In der Sekundarstufe II gibt es </a:t>
            </a:r>
          </a:p>
          <a:p>
            <a:pPr>
              <a:buFont typeface="Arial" panose="020B0604020202020204" pitchFamily="34" charset="0"/>
              <a:buChar char="•"/>
              <a:defRPr/>
            </a:pPr>
            <a:r>
              <a:rPr lang="de-DE" altLang="de-DE" sz="2000" dirty="0" smtClean="0">
                <a:solidFill>
                  <a:schemeClr val="accent6">
                    <a:lumMod val="75000"/>
                  </a:schemeClr>
                </a:solidFill>
              </a:rPr>
              <a:t>studienqualifizierende Bildungsgänge</a:t>
            </a:r>
          </a:p>
          <a:p>
            <a:pPr marL="0" indent="0">
              <a:defRPr/>
            </a:pPr>
            <a:r>
              <a:rPr lang="de-DE" altLang="de-DE" dirty="0" smtClean="0">
                <a:solidFill>
                  <a:schemeClr val="accent6">
                    <a:lumMod val="75000"/>
                  </a:schemeClr>
                </a:solidFill>
              </a:rPr>
              <a:t>     </a:t>
            </a:r>
            <a:r>
              <a:rPr lang="de-DE" altLang="de-DE" sz="2000" dirty="0" smtClean="0">
                <a:solidFill>
                  <a:schemeClr val="accent6">
                    <a:lumMod val="75000"/>
                  </a:schemeClr>
                </a:solidFill>
              </a:rPr>
              <a:t>(z. B. gymnasiale Oberstufe, Berufliches Gymnasium oder        </a:t>
            </a:r>
            <a:br>
              <a:rPr lang="de-DE" altLang="de-DE" sz="2000" dirty="0" smtClean="0">
                <a:solidFill>
                  <a:schemeClr val="accent6">
                    <a:lumMod val="75000"/>
                  </a:schemeClr>
                </a:solidFill>
              </a:rPr>
            </a:br>
            <a:r>
              <a:rPr lang="de-DE" altLang="de-DE" sz="2000" dirty="0" smtClean="0">
                <a:solidFill>
                  <a:schemeClr val="accent6">
                    <a:lumMod val="75000"/>
                  </a:schemeClr>
                </a:solidFill>
              </a:rPr>
              <a:t>     Fachoberschule),</a:t>
            </a:r>
          </a:p>
          <a:p>
            <a:pPr>
              <a:buFont typeface="Arial" panose="020B0604020202020204" pitchFamily="34" charset="0"/>
              <a:buChar char="•"/>
              <a:defRPr/>
            </a:pPr>
            <a:r>
              <a:rPr lang="de-DE" altLang="de-DE" sz="2000" dirty="0" smtClean="0">
                <a:solidFill>
                  <a:schemeClr val="accent6">
                    <a:lumMod val="75000"/>
                  </a:schemeClr>
                </a:solidFill>
              </a:rPr>
              <a:t>berufsqualifizierende Bildungsgänge</a:t>
            </a:r>
          </a:p>
          <a:p>
            <a:pPr marL="0" indent="0">
              <a:defRPr/>
            </a:pPr>
            <a:r>
              <a:rPr lang="de-DE" altLang="de-DE" sz="2000" dirty="0" smtClean="0">
                <a:solidFill>
                  <a:schemeClr val="accent6">
                    <a:lumMod val="75000"/>
                  </a:schemeClr>
                </a:solidFill>
              </a:rPr>
              <a:t>     (z. B. Berufsschule, Berufsfachschule oder Fachschule).</a:t>
            </a:r>
            <a:endParaRPr lang="de-DE" altLang="de-DE" sz="2000" dirty="0">
              <a:solidFill>
                <a:schemeClr val="accent6">
                  <a:lumMod val="75000"/>
                </a:schemeClr>
              </a:solidFill>
            </a:endParaRPr>
          </a:p>
          <a:p>
            <a:pPr>
              <a:defRPr/>
            </a:pPr>
            <a:r>
              <a:rPr lang="de-DE" altLang="de-DE" sz="2000" dirty="0" smtClean="0">
                <a:solidFill>
                  <a:schemeClr val="accent6">
                    <a:lumMod val="75000"/>
                  </a:schemeClr>
                </a:solidFill>
              </a:rPr>
              <a:t>Damit </a:t>
            </a:r>
            <a:r>
              <a:rPr lang="de-DE" altLang="de-DE" sz="2000" dirty="0">
                <a:solidFill>
                  <a:schemeClr val="accent6">
                    <a:lumMod val="75000"/>
                  </a:schemeClr>
                </a:solidFill>
              </a:rPr>
              <a:t>eröffnen sich für die Jugendlichen unterschiedliche </a:t>
            </a:r>
            <a:r>
              <a:rPr lang="de-DE" altLang="de-DE" sz="2000" dirty="0" smtClean="0">
                <a:solidFill>
                  <a:schemeClr val="accent6">
                    <a:lumMod val="75000"/>
                  </a:schemeClr>
                </a:solidFill>
              </a:rPr>
              <a:t>Wege,</a:t>
            </a:r>
          </a:p>
          <a:p>
            <a:pPr>
              <a:defRPr/>
            </a:pPr>
            <a:r>
              <a:rPr lang="de-DE" altLang="de-DE" sz="2000" dirty="0" smtClean="0">
                <a:solidFill>
                  <a:schemeClr val="accent6">
                    <a:lumMod val="75000"/>
                  </a:schemeClr>
                </a:solidFill>
              </a:rPr>
              <a:t>nach </a:t>
            </a:r>
            <a:r>
              <a:rPr lang="de-DE" altLang="de-DE" sz="2000" dirty="0">
                <a:solidFill>
                  <a:schemeClr val="accent6">
                    <a:lumMod val="75000"/>
                  </a:schemeClr>
                </a:solidFill>
              </a:rPr>
              <a:t>dem Besuch der </a:t>
            </a:r>
            <a:r>
              <a:rPr lang="de-DE" altLang="de-DE" sz="2000" dirty="0" smtClean="0">
                <a:solidFill>
                  <a:schemeClr val="accent6">
                    <a:lumMod val="75000"/>
                  </a:schemeClr>
                </a:solidFill>
              </a:rPr>
              <a:t>Sekundarstufe I </a:t>
            </a:r>
            <a:r>
              <a:rPr lang="de-DE" altLang="de-DE" sz="2000" dirty="0">
                <a:solidFill>
                  <a:schemeClr val="accent6">
                    <a:lumMod val="75000"/>
                  </a:schemeClr>
                </a:solidFill>
              </a:rPr>
              <a:t>auf dem </a:t>
            </a:r>
            <a:r>
              <a:rPr lang="de-DE" altLang="de-DE" sz="2000" dirty="0" smtClean="0">
                <a:solidFill>
                  <a:schemeClr val="accent6">
                    <a:lumMod val="75000"/>
                  </a:schemeClr>
                </a:solidFill>
              </a:rPr>
              <a:t>jeweiligen</a:t>
            </a:r>
          </a:p>
          <a:p>
            <a:pPr>
              <a:defRPr/>
            </a:pPr>
            <a:r>
              <a:rPr lang="de-DE" altLang="de-DE" sz="2000" dirty="0" smtClean="0">
                <a:solidFill>
                  <a:schemeClr val="accent6">
                    <a:lumMod val="75000"/>
                  </a:schemeClr>
                </a:solidFill>
              </a:rPr>
              <a:t>Schulabschluss </a:t>
            </a:r>
            <a:r>
              <a:rPr lang="de-DE" altLang="de-DE" sz="2000" dirty="0">
                <a:solidFill>
                  <a:schemeClr val="accent6">
                    <a:lumMod val="75000"/>
                  </a:schemeClr>
                </a:solidFill>
              </a:rPr>
              <a:t>aufzubauen</a:t>
            </a:r>
            <a:r>
              <a:rPr lang="de-DE" altLang="de-DE" dirty="0" smtClean="0">
                <a:solidFill>
                  <a:schemeClr val="accent6">
                    <a:lumMod val="75000"/>
                  </a:schemeClr>
                </a:solidFill>
              </a:rPr>
              <a:t>.</a:t>
            </a:r>
          </a:p>
        </p:txBody>
      </p:sp>
      <p:sp>
        <p:nvSpPr>
          <p:cNvPr id="5" name="Fußzeilenplatzhalter 4"/>
          <p:cNvSpPr>
            <a:spLocks noGrp="1"/>
          </p:cNvSpPr>
          <p:nvPr>
            <p:ph type="ftr" sz="quarter" idx="11"/>
          </p:nvPr>
        </p:nvSpPr>
        <p:spPr/>
        <p:txBody>
          <a:bodyPr/>
          <a:lstStyle/>
          <a:p>
            <a:pPr>
              <a:defRPr/>
            </a:pPr>
            <a:r>
              <a:rPr lang="de-DE" smtClean="0"/>
              <a:t>Hessisches Kultusministerium</a:t>
            </a:r>
            <a:endParaRPr lang="de-DE"/>
          </a:p>
        </p:txBody>
      </p:sp>
      <p:sp>
        <p:nvSpPr>
          <p:cNvPr id="6" name="Datumsplatzhalter 3"/>
          <p:cNvSpPr>
            <a:spLocks noGrp="1"/>
          </p:cNvSpPr>
          <p:nvPr>
            <p:ph type="dt" sz="quarter" idx="10"/>
          </p:nvPr>
        </p:nvSpPr>
        <p:spPr/>
        <p:txBody>
          <a:bodyPr/>
          <a:lstStyle/>
          <a:p>
            <a:pPr>
              <a:defRPr/>
            </a:pPr>
            <a:r>
              <a:rPr lang="de-DE" dirty="0"/>
              <a:t>Donnerstag, 14.11 2019</a:t>
            </a:r>
          </a:p>
          <a:p>
            <a:pPr>
              <a:defRPr/>
            </a:pPr>
            <a:endParaRPr lang="de-DE"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txBox="1">
            <a:spLocks noChangeArrowheads="1"/>
          </p:cNvSpPr>
          <p:nvPr/>
        </p:nvSpPr>
        <p:spPr bwMode="auto">
          <a:xfrm>
            <a:off x="533400" y="8382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eaLnBrk="1" hangingPunct="1">
              <a:lnSpc>
                <a:spcPct val="100000"/>
              </a:lnSpc>
              <a:defRPr/>
            </a:pPr>
            <a:r>
              <a:rPr lang="de-DE" altLang="de-DE" b="1" dirty="0" smtClean="0">
                <a:solidFill>
                  <a:schemeClr val="accent6">
                    <a:lumMod val="75000"/>
                  </a:schemeClr>
                </a:solidFill>
                <a:ea typeface="MS PGothic" pitchFamily="34" charset="-128"/>
                <a:cs typeface="Arial" charset="0"/>
              </a:rPr>
              <a:t>Wege in der Sekundarstufe II nach dem Haupt-schulabschluss</a:t>
            </a:r>
          </a:p>
        </p:txBody>
      </p:sp>
      <p:sp>
        <p:nvSpPr>
          <p:cNvPr id="7" name="Rechteck 6"/>
          <p:cNvSpPr/>
          <p:nvPr/>
        </p:nvSpPr>
        <p:spPr>
          <a:xfrm>
            <a:off x="671513" y="2300288"/>
            <a:ext cx="2244725" cy="18796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endParaRPr lang="de-DE" sz="2000" b="1" dirty="0">
              <a:solidFill>
                <a:schemeClr val="bg1"/>
              </a:solidFill>
            </a:endParaRPr>
          </a:p>
          <a:p>
            <a:pPr algn="ctr" eaLnBrk="1" hangingPunct="1">
              <a:defRPr/>
            </a:pPr>
            <a:r>
              <a:rPr lang="de-DE" sz="2000" b="1" dirty="0">
                <a:solidFill>
                  <a:schemeClr val="bg1"/>
                </a:solidFill>
              </a:rPr>
              <a:t>Fachschule</a:t>
            </a:r>
          </a:p>
          <a:p>
            <a:pPr algn="ctr" eaLnBrk="1" hangingPunct="1">
              <a:defRPr/>
            </a:pPr>
            <a:endParaRPr lang="de-DE" sz="1400" b="1" dirty="0">
              <a:solidFill>
                <a:schemeClr val="bg1"/>
              </a:solidFill>
            </a:endParaRPr>
          </a:p>
          <a:p>
            <a:pPr algn="ctr" eaLnBrk="1" hangingPunct="1">
              <a:defRPr/>
            </a:pPr>
            <a:r>
              <a:rPr lang="de-DE" sz="1050" b="1" dirty="0">
                <a:solidFill>
                  <a:schemeClr val="bg1"/>
                </a:solidFill>
              </a:rPr>
              <a:t>(Fachhochschulreife mit Zusatzunterricht)</a:t>
            </a:r>
          </a:p>
          <a:p>
            <a:pPr algn="ctr" eaLnBrk="1" hangingPunct="1">
              <a:defRPr/>
            </a:pPr>
            <a:endParaRPr lang="de-DE" sz="1200" b="1" dirty="0">
              <a:solidFill>
                <a:schemeClr val="tx1"/>
              </a:solidFill>
            </a:endParaRPr>
          </a:p>
        </p:txBody>
      </p:sp>
      <p:sp>
        <p:nvSpPr>
          <p:cNvPr id="8" name="Rechteck 7"/>
          <p:cNvSpPr/>
          <p:nvPr/>
        </p:nvSpPr>
        <p:spPr>
          <a:xfrm>
            <a:off x="2987675" y="4262438"/>
            <a:ext cx="1876425" cy="16033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endParaRPr lang="de-DE" sz="600" b="1" dirty="0">
              <a:solidFill>
                <a:schemeClr val="tx1"/>
              </a:solidFill>
            </a:endParaRPr>
          </a:p>
          <a:p>
            <a:pPr algn="ctr" eaLnBrk="1" hangingPunct="1">
              <a:defRPr/>
            </a:pPr>
            <a:r>
              <a:rPr lang="de-DE" sz="2000" b="1" dirty="0">
                <a:solidFill>
                  <a:schemeClr val="bg1"/>
                </a:solidFill>
              </a:rPr>
              <a:t>Duale Ausbildung</a:t>
            </a:r>
          </a:p>
          <a:p>
            <a:pPr algn="ctr" eaLnBrk="1" hangingPunct="1">
              <a:defRPr/>
            </a:pPr>
            <a:endParaRPr lang="de-DE" sz="1100" b="1" dirty="0">
              <a:solidFill>
                <a:schemeClr val="bg1"/>
              </a:solidFill>
            </a:endParaRPr>
          </a:p>
          <a:p>
            <a:pPr algn="ctr" eaLnBrk="1" hangingPunct="1">
              <a:defRPr/>
            </a:pPr>
            <a:r>
              <a:rPr lang="de-DE" sz="1050" b="1" dirty="0">
                <a:solidFill>
                  <a:schemeClr val="bg1"/>
                </a:solidFill>
              </a:rPr>
              <a:t>Erwerb des Mittleren Abschlusses</a:t>
            </a:r>
          </a:p>
        </p:txBody>
      </p:sp>
      <p:sp>
        <p:nvSpPr>
          <p:cNvPr id="11" name="Rechteck 10"/>
          <p:cNvSpPr/>
          <p:nvPr/>
        </p:nvSpPr>
        <p:spPr>
          <a:xfrm>
            <a:off x="2987675" y="3178175"/>
            <a:ext cx="2879725" cy="1001713"/>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spcAft>
                <a:spcPts val="0"/>
              </a:spcAft>
              <a:defRPr/>
            </a:pPr>
            <a:r>
              <a:rPr lang="de-DE" sz="2000" b="1" dirty="0">
                <a:solidFill>
                  <a:schemeClr val="bg1"/>
                </a:solidFill>
              </a:rPr>
              <a:t>Fachoberschule</a:t>
            </a:r>
            <a:r>
              <a:rPr lang="de-DE" b="1" dirty="0">
                <a:solidFill>
                  <a:schemeClr val="bg1"/>
                </a:solidFill>
              </a:rPr>
              <a:t> </a:t>
            </a:r>
          </a:p>
          <a:p>
            <a:pPr algn="ctr" eaLnBrk="1" hangingPunct="1">
              <a:defRPr/>
            </a:pPr>
            <a:r>
              <a:rPr lang="de-DE" sz="1050" b="1" dirty="0">
                <a:solidFill>
                  <a:schemeClr val="bg1"/>
                </a:solidFill>
              </a:rPr>
              <a:t>1-jährig</a:t>
            </a:r>
            <a:endParaRPr lang="de-DE" sz="900" b="1" dirty="0">
              <a:solidFill>
                <a:schemeClr val="bg1"/>
              </a:solidFill>
            </a:endParaRPr>
          </a:p>
        </p:txBody>
      </p:sp>
      <p:sp>
        <p:nvSpPr>
          <p:cNvPr id="12" name="Rechteck 11"/>
          <p:cNvSpPr/>
          <p:nvPr/>
        </p:nvSpPr>
        <p:spPr>
          <a:xfrm>
            <a:off x="2987675" y="2300288"/>
            <a:ext cx="5205413" cy="7651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b="1" dirty="0">
                <a:solidFill>
                  <a:schemeClr val="bg1"/>
                </a:solidFill>
              </a:rPr>
              <a:t>Fachhochschulreife</a:t>
            </a:r>
            <a:endParaRPr lang="de-DE" sz="1800" b="1" dirty="0">
              <a:solidFill>
                <a:schemeClr val="bg1"/>
              </a:solidFill>
            </a:endParaRPr>
          </a:p>
        </p:txBody>
      </p:sp>
      <p:sp>
        <p:nvSpPr>
          <p:cNvPr id="13" name="Rechteck 12"/>
          <p:cNvSpPr/>
          <p:nvPr/>
        </p:nvSpPr>
        <p:spPr>
          <a:xfrm>
            <a:off x="673100" y="4262438"/>
            <a:ext cx="2243138" cy="16033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endParaRPr lang="de-DE" sz="600" b="1" dirty="0">
              <a:solidFill>
                <a:schemeClr val="tx1"/>
              </a:solidFill>
            </a:endParaRPr>
          </a:p>
          <a:p>
            <a:pPr algn="ctr" eaLnBrk="1" hangingPunct="1">
              <a:defRPr/>
            </a:pPr>
            <a:r>
              <a:rPr lang="de-DE" sz="2000" b="1" dirty="0">
                <a:solidFill>
                  <a:schemeClr val="bg1"/>
                </a:solidFill>
              </a:rPr>
              <a:t>Duale Ausbildung</a:t>
            </a:r>
          </a:p>
          <a:p>
            <a:pPr algn="ctr" eaLnBrk="1" hangingPunct="1">
              <a:defRPr/>
            </a:pPr>
            <a:endParaRPr lang="de-DE" sz="800" b="1" dirty="0">
              <a:solidFill>
                <a:schemeClr val="bg1"/>
              </a:solidFill>
            </a:endParaRPr>
          </a:p>
          <a:p>
            <a:pPr algn="ctr" eaLnBrk="1" hangingPunct="1">
              <a:defRPr/>
            </a:pPr>
            <a:r>
              <a:rPr lang="de-DE" altLang="de-DE" sz="1050" b="1" dirty="0">
                <a:solidFill>
                  <a:schemeClr val="bg1"/>
                </a:solidFill>
              </a:rPr>
              <a:t>2- (bis 3,5-)</a:t>
            </a:r>
          </a:p>
          <a:p>
            <a:pPr algn="ctr" eaLnBrk="1" hangingPunct="1">
              <a:defRPr/>
            </a:pPr>
            <a:r>
              <a:rPr lang="de-DE" altLang="de-DE" sz="1050" b="1" dirty="0">
                <a:solidFill>
                  <a:schemeClr val="bg1"/>
                </a:solidFill>
              </a:rPr>
              <a:t>jährige Ausbildung</a:t>
            </a:r>
            <a:endParaRPr lang="de-DE" sz="1050" b="1" dirty="0">
              <a:solidFill>
                <a:schemeClr val="bg1"/>
              </a:solidFill>
            </a:endParaRPr>
          </a:p>
          <a:p>
            <a:pPr algn="ctr" eaLnBrk="1" hangingPunct="1">
              <a:defRPr/>
            </a:pPr>
            <a:endParaRPr lang="de-DE" sz="1100" b="1" dirty="0">
              <a:solidFill>
                <a:schemeClr val="tx1"/>
              </a:solidFill>
            </a:endParaRPr>
          </a:p>
        </p:txBody>
      </p:sp>
      <p:sp>
        <p:nvSpPr>
          <p:cNvPr id="15" name="Fußzeilenplatzhalter 4"/>
          <p:cNvSpPr>
            <a:spLocks noGrp="1"/>
          </p:cNvSpPr>
          <p:nvPr>
            <p:ph type="ftr" sz="quarter" idx="11"/>
          </p:nvPr>
        </p:nvSpPr>
        <p:spPr/>
        <p:txBody>
          <a:bodyPr/>
          <a:lstStyle/>
          <a:p>
            <a:pPr>
              <a:defRPr/>
            </a:pPr>
            <a:r>
              <a:rPr lang="de-DE"/>
              <a:t>Hessisches Kultusministerium</a:t>
            </a:r>
          </a:p>
        </p:txBody>
      </p:sp>
      <p:sp>
        <p:nvSpPr>
          <p:cNvPr id="14" name="Rechteck 13"/>
          <p:cNvSpPr/>
          <p:nvPr/>
        </p:nvSpPr>
        <p:spPr>
          <a:xfrm>
            <a:off x="673100" y="6021388"/>
            <a:ext cx="7519988" cy="347662"/>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chemeClr val="accent6">
                    <a:lumMod val="75000"/>
                  </a:schemeClr>
                </a:solidFill>
              </a:rPr>
              <a:t>Hauptschulabschluss</a:t>
            </a:r>
          </a:p>
        </p:txBody>
      </p:sp>
      <p:sp>
        <p:nvSpPr>
          <p:cNvPr id="16" name="Rechteck 15"/>
          <p:cNvSpPr/>
          <p:nvPr/>
        </p:nvSpPr>
        <p:spPr>
          <a:xfrm>
            <a:off x="671513" y="1738313"/>
            <a:ext cx="7521575" cy="347662"/>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chemeClr val="accent6">
                    <a:lumMod val="75000"/>
                  </a:schemeClr>
                </a:solidFill>
              </a:rPr>
              <a:t>Hochschule</a:t>
            </a:r>
          </a:p>
        </p:txBody>
      </p:sp>
      <p:sp>
        <p:nvSpPr>
          <p:cNvPr id="17" name="Rechteck 16"/>
          <p:cNvSpPr/>
          <p:nvPr/>
        </p:nvSpPr>
        <p:spPr>
          <a:xfrm>
            <a:off x="4968875" y="4283075"/>
            <a:ext cx="3224213" cy="16033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endParaRPr lang="de-DE" sz="600" b="1" dirty="0">
              <a:solidFill>
                <a:schemeClr val="tx1"/>
              </a:solidFill>
            </a:endParaRPr>
          </a:p>
          <a:p>
            <a:pPr algn="ctr" eaLnBrk="1" hangingPunct="1">
              <a:defRPr/>
            </a:pPr>
            <a:endParaRPr lang="de-DE" sz="1800" b="1" dirty="0">
              <a:solidFill>
                <a:schemeClr val="bg1"/>
              </a:solidFill>
            </a:endParaRPr>
          </a:p>
          <a:p>
            <a:pPr algn="ctr" eaLnBrk="1" hangingPunct="1">
              <a:defRPr/>
            </a:pPr>
            <a:r>
              <a:rPr lang="de-DE" sz="2000" b="1" dirty="0">
                <a:solidFill>
                  <a:schemeClr val="bg1"/>
                </a:solidFill>
              </a:rPr>
              <a:t>Zweijährige Berufsfach-schule</a:t>
            </a:r>
          </a:p>
          <a:p>
            <a:pPr algn="ctr" eaLnBrk="1" hangingPunct="1">
              <a:defRPr/>
            </a:pPr>
            <a:r>
              <a:rPr lang="de-DE" sz="1050" b="1" dirty="0">
                <a:solidFill>
                  <a:schemeClr val="bg1"/>
                </a:solidFill>
              </a:rPr>
              <a:t>Erwerb des Mittleren Abschlusses</a:t>
            </a:r>
          </a:p>
        </p:txBody>
      </p:sp>
      <p:sp>
        <p:nvSpPr>
          <p:cNvPr id="19" name="Rechteck 18"/>
          <p:cNvSpPr/>
          <p:nvPr/>
        </p:nvSpPr>
        <p:spPr>
          <a:xfrm>
            <a:off x="5940425" y="3178175"/>
            <a:ext cx="2252663" cy="1001713"/>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2000" b="1" dirty="0">
                <a:solidFill>
                  <a:schemeClr val="bg1"/>
                </a:solidFill>
              </a:rPr>
              <a:t>Duale Ausbildung</a:t>
            </a:r>
          </a:p>
          <a:p>
            <a:pPr algn="ctr" eaLnBrk="1" hangingPunct="1">
              <a:defRPr/>
            </a:pPr>
            <a:endParaRPr lang="de-DE" sz="600" b="1" dirty="0">
              <a:solidFill>
                <a:schemeClr val="bg1"/>
              </a:solidFill>
            </a:endParaRPr>
          </a:p>
          <a:p>
            <a:pPr algn="ctr" eaLnBrk="1" hangingPunct="1">
              <a:defRPr/>
            </a:pPr>
            <a:r>
              <a:rPr lang="de-DE" sz="1050" b="1" dirty="0">
                <a:solidFill>
                  <a:schemeClr val="bg1"/>
                </a:solidFill>
              </a:rPr>
              <a:t>Erwerb der Fachhochschulreife</a:t>
            </a:r>
          </a:p>
        </p:txBody>
      </p:sp>
      <p:sp>
        <p:nvSpPr>
          <p:cNvPr id="18" name="Datumsplatzhalter 3"/>
          <p:cNvSpPr>
            <a:spLocks noGrp="1"/>
          </p:cNvSpPr>
          <p:nvPr>
            <p:ph type="dt" sz="quarter" idx="10"/>
          </p:nvPr>
        </p:nvSpPr>
        <p:spPr/>
        <p:txBody>
          <a:bodyPr/>
          <a:lstStyle/>
          <a:p>
            <a:pPr>
              <a:defRPr/>
            </a:pPr>
            <a:r>
              <a:rPr lang="de-DE" dirty="0"/>
              <a:t>Donnerstag, 14.11 2019</a:t>
            </a:r>
          </a:p>
          <a:p>
            <a:pPr>
              <a:defRPr/>
            </a:pPr>
            <a:endParaRPr lang="de-DE"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txBox="1">
            <a:spLocks noChangeArrowheads="1"/>
          </p:cNvSpPr>
          <p:nvPr/>
        </p:nvSpPr>
        <p:spPr bwMode="auto">
          <a:xfrm>
            <a:off x="533400" y="8382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eaLnBrk="1" hangingPunct="1">
              <a:lnSpc>
                <a:spcPct val="100000"/>
              </a:lnSpc>
              <a:defRPr/>
            </a:pPr>
            <a:r>
              <a:rPr lang="de-DE" altLang="de-DE" b="1" dirty="0" smtClean="0">
                <a:solidFill>
                  <a:schemeClr val="accent6">
                    <a:lumMod val="75000"/>
                  </a:schemeClr>
                </a:solidFill>
                <a:ea typeface="MS PGothic" pitchFamily="34" charset="-128"/>
                <a:cs typeface="Arial" charset="0"/>
              </a:rPr>
              <a:t>Wege in der Sekundarstufe II nach dem Mittleren Abschluss</a:t>
            </a:r>
            <a:endParaRPr lang="de-DE" altLang="de-DE" b="1" dirty="0">
              <a:solidFill>
                <a:schemeClr val="accent6">
                  <a:lumMod val="75000"/>
                </a:schemeClr>
              </a:solidFill>
              <a:ea typeface="MS PGothic" pitchFamily="34" charset="-128"/>
              <a:cs typeface="Arial" charset="0"/>
            </a:endParaRPr>
          </a:p>
        </p:txBody>
      </p:sp>
      <p:sp>
        <p:nvSpPr>
          <p:cNvPr id="7" name="Rechteck 6"/>
          <p:cNvSpPr/>
          <p:nvPr/>
        </p:nvSpPr>
        <p:spPr>
          <a:xfrm>
            <a:off x="673100" y="2208213"/>
            <a:ext cx="946150" cy="19716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800" b="1" dirty="0">
                <a:solidFill>
                  <a:srgbClr val="FFFFFF"/>
                </a:solidFill>
              </a:rPr>
              <a:t>Fach-schule</a:t>
            </a:r>
          </a:p>
          <a:p>
            <a:pPr algn="ctr" eaLnBrk="1" hangingPunct="1">
              <a:defRPr/>
            </a:pPr>
            <a:endParaRPr lang="de-DE" sz="1200" b="1" dirty="0">
              <a:solidFill>
                <a:srgbClr val="FFFFFF"/>
              </a:solidFill>
            </a:endParaRPr>
          </a:p>
          <a:p>
            <a:pPr algn="ctr" eaLnBrk="1" hangingPunct="1">
              <a:defRPr/>
            </a:pPr>
            <a:r>
              <a:rPr lang="de-DE" sz="1000" b="1" dirty="0">
                <a:solidFill>
                  <a:srgbClr val="FFFFFF"/>
                </a:solidFill>
              </a:rPr>
              <a:t>(Fachhoch-schulreife mit Zusatz-unterrich</a:t>
            </a:r>
            <a:r>
              <a:rPr lang="de-DE" sz="1050" b="1" dirty="0">
                <a:solidFill>
                  <a:srgbClr val="FFFFFF"/>
                </a:solidFill>
              </a:rPr>
              <a:t>t)</a:t>
            </a:r>
          </a:p>
          <a:p>
            <a:pPr algn="ctr" eaLnBrk="1" hangingPunct="1">
              <a:defRPr/>
            </a:pPr>
            <a:endParaRPr lang="de-DE" sz="1200" b="1" dirty="0">
              <a:solidFill>
                <a:srgbClr val="FFFFFF"/>
              </a:solidFill>
            </a:endParaRPr>
          </a:p>
        </p:txBody>
      </p:sp>
      <p:sp>
        <p:nvSpPr>
          <p:cNvPr id="8" name="Rechteck 7"/>
          <p:cNvSpPr/>
          <p:nvPr/>
        </p:nvSpPr>
        <p:spPr>
          <a:xfrm>
            <a:off x="2763838" y="4305300"/>
            <a:ext cx="917575" cy="16033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600" b="1" dirty="0">
                <a:solidFill>
                  <a:srgbClr val="FFFFFF"/>
                </a:solidFill>
              </a:rPr>
              <a:t>Duale Aus-bildung</a:t>
            </a:r>
          </a:p>
          <a:p>
            <a:pPr algn="ctr" eaLnBrk="1" hangingPunct="1">
              <a:defRPr/>
            </a:pPr>
            <a:endParaRPr lang="de-DE" sz="1100" b="1" dirty="0">
              <a:solidFill>
                <a:srgbClr val="FFFFFF"/>
              </a:solidFill>
            </a:endParaRPr>
          </a:p>
          <a:p>
            <a:pPr algn="ctr" eaLnBrk="1" hangingPunct="1">
              <a:defRPr/>
            </a:pPr>
            <a:endParaRPr lang="de-DE" sz="1100" b="1" dirty="0">
              <a:solidFill>
                <a:srgbClr val="000000"/>
              </a:solidFill>
            </a:endParaRPr>
          </a:p>
        </p:txBody>
      </p:sp>
      <p:sp>
        <p:nvSpPr>
          <p:cNvPr id="9" name="Rechteck 8"/>
          <p:cNvSpPr/>
          <p:nvPr/>
        </p:nvSpPr>
        <p:spPr>
          <a:xfrm>
            <a:off x="4852988" y="4305300"/>
            <a:ext cx="919162" cy="16160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ormAutofit fontScale="85000" lnSpcReduction="20000"/>
          </a:bodyPr>
          <a:lstStyle/>
          <a:p>
            <a:pPr algn="ctr" eaLnBrk="1" hangingPunct="1">
              <a:defRPr/>
            </a:pPr>
            <a:r>
              <a:rPr lang="de-DE" sz="1900" b="1" dirty="0">
                <a:solidFill>
                  <a:srgbClr val="FFFFFF"/>
                </a:solidFill>
              </a:rPr>
              <a:t>2-jährige höhere Berufs-fach-schule </a:t>
            </a:r>
          </a:p>
          <a:p>
            <a:pPr algn="ctr" eaLnBrk="1" hangingPunct="1">
              <a:defRPr/>
            </a:pPr>
            <a:endParaRPr lang="de-DE" sz="1100" b="1" dirty="0">
              <a:solidFill>
                <a:srgbClr val="000000"/>
              </a:solidFill>
            </a:endParaRPr>
          </a:p>
          <a:p>
            <a:pPr algn="ctr" eaLnBrk="1" hangingPunct="1">
              <a:defRPr/>
            </a:pPr>
            <a:r>
              <a:rPr lang="de-DE" sz="1200" b="1" dirty="0">
                <a:solidFill>
                  <a:srgbClr val="FFFFFF"/>
                </a:solidFill>
              </a:rPr>
              <a:t>(mit Zusatz-unterricht</a:t>
            </a:r>
            <a:r>
              <a:rPr lang="de-DE" sz="1000" b="1" dirty="0">
                <a:solidFill>
                  <a:srgbClr val="FFFFFF"/>
                </a:solidFill>
              </a:rPr>
              <a:t>)</a:t>
            </a:r>
            <a:endParaRPr lang="de-DE" sz="1000" b="1" dirty="0">
              <a:solidFill>
                <a:srgbClr val="000000"/>
              </a:solidFill>
            </a:endParaRPr>
          </a:p>
        </p:txBody>
      </p:sp>
      <p:sp>
        <p:nvSpPr>
          <p:cNvPr id="10" name="Rechteck 9"/>
          <p:cNvSpPr/>
          <p:nvPr/>
        </p:nvSpPr>
        <p:spPr>
          <a:xfrm>
            <a:off x="6861175" y="3178175"/>
            <a:ext cx="1360488" cy="27178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600" b="1" dirty="0">
                <a:solidFill>
                  <a:srgbClr val="FFFFFF"/>
                </a:solidFill>
              </a:rPr>
              <a:t>Gymnasiale Oberstufe</a:t>
            </a:r>
          </a:p>
          <a:p>
            <a:pPr algn="ctr" eaLnBrk="1" hangingPunct="1">
              <a:defRPr/>
            </a:pPr>
            <a:endParaRPr lang="de-DE" sz="1600" b="1" dirty="0">
              <a:solidFill>
                <a:srgbClr val="FFFFFF"/>
              </a:solidFill>
            </a:endParaRPr>
          </a:p>
          <a:p>
            <a:pPr algn="ctr" eaLnBrk="1" hangingPunct="1">
              <a:defRPr/>
            </a:pPr>
            <a:r>
              <a:rPr lang="de-DE" sz="1600" b="1" dirty="0">
                <a:solidFill>
                  <a:srgbClr val="FFFFFF"/>
                </a:solidFill>
              </a:rPr>
              <a:t>Berufliches Gymna-sium</a:t>
            </a:r>
          </a:p>
          <a:p>
            <a:pPr algn="ctr" eaLnBrk="1" hangingPunct="1">
              <a:defRPr/>
            </a:pPr>
            <a:endParaRPr lang="de-DE" sz="1600" b="1" dirty="0">
              <a:solidFill>
                <a:srgbClr val="FFFFFF"/>
              </a:solidFill>
            </a:endParaRPr>
          </a:p>
          <a:p>
            <a:pPr algn="ctr" eaLnBrk="1" hangingPunct="1">
              <a:defRPr/>
            </a:pPr>
            <a:r>
              <a:rPr lang="de-DE" sz="1600" b="1" dirty="0">
                <a:solidFill>
                  <a:srgbClr val="FFFFFF"/>
                </a:solidFill>
              </a:rPr>
              <a:t>3-jährig</a:t>
            </a:r>
          </a:p>
        </p:txBody>
      </p:sp>
      <p:sp>
        <p:nvSpPr>
          <p:cNvPr id="12" name="Rechteck 11"/>
          <p:cNvSpPr/>
          <p:nvPr/>
        </p:nvSpPr>
        <p:spPr>
          <a:xfrm>
            <a:off x="5878513" y="4305300"/>
            <a:ext cx="919162" cy="16033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ormAutofit lnSpcReduction="10000"/>
          </a:bodyPr>
          <a:lstStyle/>
          <a:p>
            <a:pPr algn="ctr" eaLnBrk="1" hangingPunct="1">
              <a:defRPr/>
            </a:pPr>
            <a:r>
              <a:rPr lang="de-DE" sz="1600" b="1" dirty="0">
                <a:solidFill>
                  <a:srgbClr val="FFFFFF"/>
                </a:solidFill>
              </a:rPr>
              <a:t>Fach-ober-schule</a:t>
            </a:r>
          </a:p>
          <a:p>
            <a:pPr algn="ctr" eaLnBrk="1" hangingPunct="1">
              <a:defRPr/>
            </a:pPr>
            <a:endParaRPr lang="de-DE" sz="1600" b="1" dirty="0">
              <a:solidFill>
                <a:srgbClr val="FFFFFF"/>
              </a:solidFill>
            </a:endParaRPr>
          </a:p>
          <a:p>
            <a:pPr algn="ctr" eaLnBrk="1" hangingPunct="1">
              <a:defRPr/>
            </a:pPr>
            <a:endParaRPr lang="de-DE" sz="2000" b="1" dirty="0">
              <a:solidFill>
                <a:srgbClr val="FFFFFF"/>
              </a:solidFill>
            </a:endParaRPr>
          </a:p>
          <a:p>
            <a:pPr algn="ctr" eaLnBrk="1" hangingPunct="1">
              <a:defRPr/>
            </a:pPr>
            <a:r>
              <a:rPr lang="de-DE" sz="1600" b="1" dirty="0">
                <a:solidFill>
                  <a:srgbClr val="FFFFFF"/>
                </a:solidFill>
              </a:rPr>
              <a:t>2-jährig</a:t>
            </a:r>
          </a:p>
        </p:txBody>
      </p:sp>
      <p:sp>
        <p:nvSpPr>
          <p:cNvPr id="15" name="Rechteck 14"/>
          <p:cNvSpPr/>
          <p:nvPr/>
        </p:nvSpPr>
        <p:spPr>
          <a:xfrm>
            <a:off x="1722438" y="3178175"/>
            <a:ext cx="1958975" cy="1001713"/>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spcAft>
                <a:spcPts val="0"/>
              </a:spcAft>
              <a:defRPr/>
            </a:pPr>
            <a:r>
              <a:rPr lang="de-DE" sz="1600" b="1" dirty="0">
                <a:solidFill>
                  <a:srgbClr val="FFFFFF"/>
                </a:solidFill>
              </a:rPr>
              <a:t>Fachoberschule</a:t>
            </a:r>
            <a:r>
              <a:rPr lang="de-DE" sz="2000" b="1" dirty="0">
                <a:solidFill>
                  <a:srgbClr val="FFFFFF"/>
                </a:solidFill>
              </a:rPr>
              <a:t> </a:t>
            </a:r>
          </a:p>
          <a:p>
            <a:pPr algn="ctr" eaLnBrk="1" hangingPunct="1">
              <a:defRPr/>
            </a:pPr>
            <a:r>
              <a:rPr lang="de-DE" sz="1050" b="1" dirty="0">
                <a:solidFill>
                  <a:srgbClr val="FFFFFF"/>
                </a:solidFill>
              </a:rPr>
              <a:t>1-jährig</a:t>
            </a:r>
            <a:endParaRPr lang="de-DE" sz="900" b="1" dirty="0">
              <a:solidFill>
                <a:srgbClr val="FFFFFF"/>
              </a:solidFill>
            </a:endParaRPr>
          </a:p>
        </p:txBody>
      </p:sp>
      <p:sp>
        <p:nvSpPr>
          <p:cNvPr id="16" name="Rechteck 15"/>
          <p:cNvSpPr/>
          <p:nvPr/>
        </p:nvSpPr>
        <p:spPr>
          <a:xfrm>
            <a:off x="1722438" y="2208213"/>
            <a:ext cx="5084762" cy="91122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endParaRPr lang="de-DE" sz="1400" b="1" dirty="0">
              <a:solidFill>
                <a:srgbClr val="000000"/>
              </a:solidFill>
            </a:endParaRPr>
          </a:p>
          <a:p>
            <a:pPr algn="ctr" eaLnBrk="1" hangingPunct="1">
              <a:defRPr/>
            </a:pPr>
            <a:r>
              <a:rPr lang="de-DE" sz="1800" b="1" dirty="0">
                <a:solidFill>
                  <a:srgbClr val="FFFFFF"/>
                </a:solidFill>
              </a:rPr>
              <a:t>Fachhochschulreife</a:t>
            </a:r>
          </a:p>
        </p:txBody>
      </p:sp>
      <p:sp>
        <p:nvSpPr>
          <p:cNvPr id="17" name="Rechteck 16"/>
          <p:cNvSpPr/>
          <p:nvPr/>
        </p:nvSpPr>
        <p:spPr>
          <a:xfrm>
            <a:off x="3811588" y="4305300"/>
            <a:ext cx="917575" cy="16033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600" b="1" dirty="0">
                <a:solidFill>
                  <a:srgbClr val="FFFFFF"/>
                </a:solidFill>
              </a:rPr>
              <a:t>Duale Aus-bildung</a:t>
            </a:r>
          </a:p>
          <a:p>
            <a:pPr algn="ctr" eaLnBrk="1" hangingPunct="1">
              <a:defRPr/>
            </a:pPr>
            <a:endParaRPr lang="de-DE" sz="1600" b="1" dirty="0">
              <a:solidFill>
                <a:srgbClr val="000000"/>
              </a:solidFill>
            </a:endParaRPr>
          </a:p>
          <a:p>
            <a:pPr algn="ctr" eaLnBrk="1" hangingPunct="1">
              <a:defRPr/>
            </a:pPr>
            <a:endParaRPr lang="de-DE" sz="1000" b="1" dirty="0">
              <a:solidFill>
                <a:srgbClr val="FFFFFF"/>
              </a:solidFill>
            </a:endParaRPr>
          </a:p>
          <a:p>
            <a:pPr algn="ctr" eaLnBrk="1" hangingPunct="1">
              <a:defRPr/>
            </a:pPr>
            <a:r>
              <a:rPr lang="de-DE" sz="1000" b="1" dirty="0">
                <a:solidFill>
                  <a:srgbClr val="FFFFFF"/>
                </a:solidFill>
              </a:rPr>
              <a:t>(mit Zusatz-unterricht)</a:t>
            </a:r>
          </a:p>
          <a:p>
            <a:pPr algn="ctr" eaLnBrk="1" hangingPunct="1">
              <a:defRPr/>
            </a:pPr>
            <a:endParaRPr lang="de-DE" sz="1600" b="1" dirty="0">
              <a:solidFill>
                <a:srgbClr val="FFFFFF"/>
              </a:solidFill>
            </a:endParaRPr>
          </a:p>
          <a:p>
            <a:pPr algn="ctr" eaLnBrk="1" hangingPunct="1">
              <a:defRPr/>
            </a:pPr>
            <a:endParaRPr lang="de-DE" sz="1600" b="1" dirty="0">
              <a:solidFill>
                <a:srgbClr val="000000"/>
              </a:solidFill>
            </a:endParaRPr>
          </a:p>
          <a:p>
            <a:pPr algn="ctr" eaLnBrk="1" hangingPunct="1">
              <a:defRPr/>
            </a:pPr>
            <a:endParaRPr lang="de-DE" sz="1200" b="1" dirty="0">
              <a:solidFill>
                <a:srgbClr val="000000"/>
              </a:solidFill>
            </a:endParaRPr>
          </a:p>
        </p:txBody>
      </p:sp>
      <p:sp>
        <p:nvSpPr>
          <p:cNvPr id="18" name="Rechteck 17"/>
          <p:cNvSpPr/>
          <p:nvPr/>
        </p:nvSpPr>
        <p:spPr>
          <a:xfrm>
            <a:off x="6862763" y="2205038"/>
            <a:ext cx="1346200" cy="909637"/>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800" b="1" dirty="0">
                <a:solidFill>
                  <a:srgbClr val="FFFFFF"/>
                </a:solidFill>
              </a:rPr>
              <a:t>Allg. Hoch-schulreife</a:t>
            </a:r>
            <a:endParaRPr lang="de-DE" sz="1600" b="1" dirty="0">
              <a:solidFill>
                <a:srgbClr val="FFFFFF"/>
              </a:solidFill>
            </a:endParaRPr>
          </a:p>
        </p:txBody>
      </p:sp>
      <p:sp>
        <p:nvSpPr>
          <p:cNvPr id="22" name="Fußzeilenplatzhalter 4"/>
          <p:cNvSpPr>
            <a:spLocks noGrp="1"/>
          </p:cNvSpPr>
          <p:nvPr>
            <p:ph type="ftr" sz="quarter" idx="11"/>
          </p:nvPr>
        </p:nvSpPr>
        <p:spPr/>
        <p:txBody>
          <a:bodyPr/>
          <a:lstStyle/>
          <a:p>
            <a:pPr>
              <a:defRPr/>
            </a:pPr>
            <a:r>
              <a:rPr lang="de-DE"/>
              <a:t>Hessisches Kultusministerium</a:t>
            </a:r>
          </a:p>
        </p:txBody>
      </p:sp>
      <p:sp>
        <p:nvSpPr>
          <p:cNvPr id="21" name="Rechteck 20"/>
          <p:cNvSpPr/>
          <p:nvPr/>
        </p:nvSpPr>
        <p:spPr>
          <a:xfrm>
            <a:off x="673100" y="6021388"/>
            <a:ext cx="7519988" cy="347662"/>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rgbClr val="2D2DB9">
                    <a:lumMod val="75000"/>
                  </a:srgbClr>
                </a:solidFill>
              </a:rPr>
              <a:t>Mittlerer Abschluss</a:t>
            </a:r>
          </a:p>
        </p:txBody>
      </p:sp>
      <p:sp>
        <p:nvSpPr>
          <p:cNvPr id="23" name="Rechteck 22"/>
          <p:cNvSpPr/>
          <p:nvPr/>
        </p:nvSpPr>
        <p:spPr>
          <a:xfrm>
            <a:off x="673100" y="1738313"/>
            <a:ext cx="7519988" cy="347662"/>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rgbClr val="2D2DB9">
                    <a:lumMod val="75000"/>
                  </a:srgbClr>
                </a:solidFill>
              </a:rPr>
              <a:t>Hochschule</a:t>
            </a:r>
          </a:p>
        </p:txBody>
      </p:sp>
      <p:cxnSp>
        <p:nvCxnSpPr>
          <p:cNvPr id="3" name="Gerade Verbindung mit Pfeil 2"/>
          <p:cNvCxnSpPr/>
          <p:nvPr/>
        </p:nvCxnSpPr>
        <p:spPr>
          <a:xfrm flipH="1" flipV="1">
            <a:off x="4251325" y="3114675"/>
            <a:ext cx="0" cy="1173163"/>
          </a:xfrm>
          <a:prstGeom prst="straightConnector1">
            <a:avLst/>
          </a:prstGeom>
          <a:ln w="38100">
            <a:solidFill>
              <a:schemeClr val="accent6">
                <a:lumMod val="75000"/>
              </a:schemeClr>
            </a:solidFill>
            <a:tailEnd type="arrow"/>
          </a:ln>
        </p:spPr>
        <p:style>
          <a:lnRef idx="1">
            <a:schemeClr val="accent4"/>
          </a:lnRef>
          <a:fillRef idx="0">
            <a:schemeClr val="accent4"/>
          </a:fillRef>
          <a:effectRef idx="0">
            <a:schemeClr val="accent4"/>
          </a:effectRef>
          <a:fontRef idx="minor">
            <a:schemeClr val="tx1"/>
          </a:fontRef>
        </p:style>
      </p:cxnSp>
      <p:cxnSp>
        <p:nvCxnSpPr>
          <p:cNvPr id="24" name="Gerade Verbindung mit Pfeil 23"/>
          <p:cNvCxnSpPr/>
          <p:nvPr/>
        </p:nvCxnSpPr>
        <p:spPr>
          <a:xfrm flipH="1" flipV="1">
            <a:off x="5287963" y="3114675"/>
            <a:ext cx="0" cy="1173163"/>
          </a:xfrm>
          <a:prstGeom prst="straightConnector1">
            <a:avLst/>
          </a:prstGeom>
          <a:ln w="38100">
            <a:solidFill>
              <a:schemeClr val="accent6">
                <a:lumMod val="75000"/>
              </a:schemeClr>
            </a:solidFill>
            <a:tailEnd type="arrow"/>
          </a:ln>
        </p:spPr>
        <p:style>
          <a:lnRef idx="1">
            <a:schemeClr val="accent4"/>
          </a:lnRef>
          <a:fillRef idx="0">
            <a:schemeClr val="accent4"/>
          </a:fillRef>
          <a:effectRef idx="0">
            <a:schemeClr val="accent4"/>
          </a:effectRef>
          <a:fontRef idx="minor">
            <a:schemeClr val="tx1"/>
          </a:fontRef>
        </p:style>
      </p:cxnSp>
      <p:cxnSp>
        <p:nvCxnSpPr>
          <p:cNvPr id="25" name="Gerade Verbindung mit Pfeil 24"/>
          <p:cNvCxnSpPr/>
          <p:nvPr/>
        </p:nvCxnSpPr>
        <p:spPr>
          <a:xfrm flipH="1" flipV="1">
            <a:off x="6323013" y="3113088"/>
            <a:ext cx="0" cy="1173162"/>
          </a:xfrm>
          <a:prstGeom prst="straightConnector1">
            <a:avLst/>
          </a:prstGeom>
          <a:ln w="38100">
            <a:solidFill>
              <a:schemeClr val="accent6">
                <a:lumMod val="75000"/>
              </a:schemeClr>
            </a:solidFill>
            <a:tailEnd type="arrow"/>
          </a:ln>
        </p:spPr>
        <p:style>
          <a:lnRef idx="1">
            <a:schemeClr val="accent4"/>
          </a:lnRef>
          <a:fillRef idx="0">
            <a:schemeClr val="accent4"/>
          </a:fillRef>
          <a:effectRef idx="0">
            <a:schemeClr val="accent4"/>
          </a:effectRef>
          <a:fontRef idx="minor">
            <a:schemeClr val="tx1"/>
          </a:fontRef>
        </p:style>
      </p:cxnSp>
      <p:sp>
        <p:nvSpPr>
          <p:cNvPr id="26" name="Rechteck 25"/>
          <p:cNvSpPr/>
          <p:nvPr/>
        </p:nvSpPr>
        <p:spPr>
          <a:xfrm>
            <a:off x="673100" y="4305300"/>
            <a:ext cx="946150" cy="16033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600" b="1" dirty="0">
                <a:solidFill>
                  <a:srgbClr val="FFFFFF"/>
                </a:solidFill>
              </a:rPr>
              <a:t>Duale Aus-bildung</a:t>
            </a:r>
          </a:p>
          <a:p>
            <a:pPr algn="ctr" eaLnBrk="1" hangingPunct="1">
              <a:defRPr/>
            </a:pPr>
            <a:endParaRPr lang="de-DE" sz="1100" b="1" dirty="0">
              <a:solidFill>
                <a:srgbClr val="FFFFFF"/>
              </a:solidFill>
            </a:endParaRPr>
          </a:p>
          <a:p>
            <a:pPr algn="ctr" eaLnBrk="1" hangingPunct="1">
              <a:defRPr/>
            </a:pPr>
            <a:endParaRPr lang="de-DE" sz="1100" b="1" dirty="0">
              <a:solidFill>
                <a:srgbClr val="000000"/>
              </a:solidFill>
            </a:endParaRPr>
          </a:p>
        </p:txBody>
      </p:sp>
      <p:sp>
        <p:nvSpPr>
          <p:cNvPr id="28" name="Rechteck 27"/>
          <p:cNvSpPr/>
          <p:nvPr/>
        </p:nvSpPr>
        <p:spPr>
          <a:xfrm>
            <a:off x="1722438" y="4305300"/>
            <a:ext cx="917575" cy="16160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ormAutofit fontScale="85000" lnSpcReduction="20000"/>
          </a:bodyPr>
          <a:lstStyle/>
          <a:p>
            <a:pPr algn="ctr" eaLnBrk="1" hangingPunct="1">
              <a:defRPr/>
            </a:pPr>
            <a:r>
              <a:rPr lang="de-DE" sz="1900" b="1" dirty="0">
                <a:solidFill>
                  <a:srgbClr val="FFFFFF"/>
                </a:solidFill>
              </a:rPr>
              <a:t>2-jährige höhere Berufs-fach-schule</a:t>
            </a:r>
          </a:p>
          <a:p>
            <a:pPr algn="ctr" eaLnBrk="1" hangingPunct="1">
              <a:defRPr/>
            </a:pPr>
            <a:endParaRPr lang="de-DE" sz="1100" b="1" dirty="0">
              <a:solidFill>
                <a:srgbClr val="FFFFFF"/>
              </a:solidFill>
            </a:endParaRPr>
          </a:p>
          <a:p>
            <a:pPr algn="ctr" eaLnBrk="1" hangingPunct="1">
              <a:defRPr/>
            </a:pPr>
            <a:endParaRPr lang="de-DE" sz="1100" b="1" dirty="0">
              <a:solidFill>
                <a:srgbClr val="FFFFFF"/>
              </a:solidFill>
            </a:endParaRPr>
          </a:p>
          <a:p>
            <a:pPr algn="ctr" eaLnBrk="1" hangingPunct="1">
              <a:defRPr/>
            </a:pPr>
            <a:r>
              <a:rPr lang="de-DE" sz="1100" b="1" dirty="0">
                <a:solidFill>
                  <a:srgbClr val="FFFFFF"/>
                </a:solidFill>
              </a:rPr>
              <a:t> </a:t>
            </a:r>
          </a:p>
          <a:p>
            <a:pPr algn="ctr" eaLnBrk="1" hangingPunct="1">
              <a:defRPr/>
            </a:pPr>
            <a:endParaRPr lang="de-DE" sz="1100" b="1" dirty="0">
              <a:solidFill>
                <a:srgbClr val="000000"/>
              </a:solidFill>
            </a:endParaRPr>
          </a:p>
          <a:p>
            <a:pPr algn="ctr" eaLnBrk="1" hangingPunct="1">
              <a:defRPr/>
            </a:pPr>
            <a:endParaRPr lang="de-DE" sz="1000" b="1" dirty="0">
              <a:solidFill>
                <a:srgbClr val="000000"/>
              </a:solidFill>
            </a:endParaRPr>
          </a:p>
        </p:txBody>
      </p:sp>
      <p:sp>
        <p:nvSpPr>
          <p:cNvPr id="27" name="Datumsplatzhalter 3"/>
          <p:cNvSpPr>
            <a:spLocks noGrp="1"/>
          </p:cNvSpPr>
          <p:nvPr>
            <p:ph type="dt" sz="quarter" idx="10"/>
          </p:nvPr>
        </p:nvSpPr>
        <p:spPr/>
        <p:txBody>
          <a:bodyPr/>
          <a:lstStyle/>
          <a:p>
            <a:pPr>
              <a:defRPr/>
            </a:pPr>
            <a:r>
              <a:rPr lang="de-DE" dirty="0"/>
              <a:t>Donnerstag, 14.11 2019</a:t>
            </a:r>
          </a:p>
          <a:p>
            <a:pPr>
              <a:defRPr/>
            </a:pPr>
            <a:endParaRPr lang="de-DE"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546100" y="588963"/>
            <a:ext cx="7772400" cy="1143000"/>
          </a:xfrm>
        </p:spPr>
        <p:txBody>
          <a:bodyPr/>
          <a:lstStyle/>
          <a:p>
            <a:pPr eaLnBrk="1" hangingPunct="1">
              <a:defRPr/>
            </a:pPr>
            <a:r>
              <a:rPr lang="de-DE" altLang="de-DE" dirty="0" smtClean="0">
                <a:solidFill>
                  <a:schemeClr val="accent6">
                    <a:lumMod val="75000"/>
                  </a:schemeClr>
                </a:solidFill>
                <a:ea typeface="MS PGothic" pitchFamily="34" charset="-128"/>
                <a:cs typeface="Arial" charset="0"/>
              </a:rPr>
              <a:t>Bildungswege in Hessen</a:t>
            </a:r>
          </a:p>
        </p:txBody>
      </p:sp>
      <p:sp>
        <p:nvSpPr>
          <p:cNvPr id="8" name="Rechteck 7"/>
          <p:cNvSpPr/>
          <p:nvPr/>
        </p:nvSpPr>
        <p:spPr>
          <a:xfrm>
            <a:off x="5702300" y="1412875"/>
            <a:ext cx="1144588" cy="17272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400" b="1" dirty="0">
                <a:solidFill>
                  <a:schemeClr val="bg1"/>
                </a:solidFill>
              </a:rPr>
              <a:t>Fachober- schule</a:t>
            </a:r>
          </a:p>
          <a:p>
            <a:pPr algn="ctr" eaLnBrk="1" hangingPunct="1">
              <a:defRPr/>
            </a:pPr>
            <a:endParaRPr lang="de-DE" sz="1400" b="1" dirty="0">
              <a:solidFill>
                <a:schemeClr val="bg1"/>
              </a:solidFill>
            </a:endParaRPr>
          </a:p>
          <a:p>
            <a:pPr algn="ctr" eaLnBrk="1" hangingPunct="1">
              <a:defRPr/>
            </a:pPr>
            <a:r>
              <a:rPr lang="de-DE" sz="1400" b="1" dirty="0">
                <a:solidFill>
                  <a:schemeClr val="bg1"/>
                </a:solidFill>
              </a:rPr>
              <a:t>Typ A</a:t>
            </a:r>
          </a:p>
        </p:txBody>
      </p:sp>
      <p:sp>
        <p:nvSpPr>
          <p:cNvPr id="9" name="Rechteck 8"/>
          <p:cNvSpPr/>
          <p:nvPr/>
        </p:nvSpPr>
        <p:spPr>
          <a:xfrm>
            <a:off x="673100" y="1412875"/>
            <a:ext cx="1090613" cy="5588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400" b="1" dirty="0">
                <a:solidFill>
                  <a:schemeClr val="bg1"/>
                </a:solidFill>
              </a:rPr>
              <a:t>Fach-schule</a:t>
            </a:r>
          </a:p>
        </p:txBody>
      </p:sp>
      <p:sp>
        <p:nvSpPr>
          <p:cNvPr id="10" name="Rechteck 9"/>
          <p:cNvSpPr/>
          <p:nvPr/>
        </p:nvSpPr>
        <p:spPr>
          <a:xfrm>
            <a:off x="673100" y="2060575"/>
            <a:ext cx="3432175" cy="10795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400" b="1" dirty="0">
                <a:solidFill>
                  <a:schemeClr val="bg1"/>
                </a:solidFill>
              </a:rPr>
              <a:t>Berufsschule*</a:t>
            </a:r>
            <a:endParaRPr lang="de-DE" sz="1100" b="1" dirty="0">
              <a:solidFill>
                <a:schemeClr val="bg1"/>
              </a:solidFill>
            </a:endParaRPr>
          </a:p>
        </p:txBody>
      </p:sp>
      <p:sp>
        <p:nvSpPr>
          <p:cNvPr id="11" name="Rechteck 10"/>
          <p:cNvSpPr/>
          <p:nvPr/>
        </p:nvSpPr>
        <p:spPr>
          <a:xfrm>
            <a:off x="4191000" y="2060575"/>
            <a:ext cx="1403350" cy="1081088"/>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ormAutofit fontScale="92500" lnSpcReduction="10000"/>
          </a:bodyPr>
          <a:lstStyle/>
          <a:p>
            <a:pPr algn="ctr" eaLnBrk="1" hangingPunct="1">
              <a:defRPr/>
            </a:pPr>
            <a:r>
              <a:rPr lang="de-DE" sz="1500" b="1" dirty="0">
                <a:solidFill>
                  <a:schemeClr val="bg1"/>
                </a:solidFill>
              </a:rPr>
              <a:t>2-jährige</a:t>
            </a:r>
          </a:p>
          <a:p>
            <a:pPr algn="ctr" eaLnBrk="1" hangingPunct="1">
              <a:defRPr/>
            </a:pPr>
            <a:r>
              <a:rPr lang="de-DE" sz="1500" b="1" dirty="0">
                <a:solidFill>
                  <a:schemeClr val="bg1"/>
                </a:solidFill>
              </a:rPr>
              <a:t> höhere Berufs-fachschule </a:t>
            </a:r>
            <a:r>
              <a:rPr lang="de-DE" sz="1100" b="1" dirty="0">
                <a:solidFill>
                  <a:schemeClr val="bg1"/>
                </a:solidFill>
              </a:rPr>
              <a:t>(Assistentenberufe)</a:t>
            </a:r>
            <a:endParaRPr lang="de-DE" sz="1000" b="1" dirty="0">
              <a:solidFill>
                <a:schemeClr val="bg1"/>
              </a:solidFill>
            </a:endParaRPr>
          </a:p>
        </p:txBody>
      </p:sp>
      <p:sp>
        <p:nvSpPr>
          <p:cNvPr id="12" name="Rechteck 11"/>
          <p:cNvSpPr/>
          <p:nvPr/>
        </p:nvSpPr>
        <p:spPr>
          <a:xfrm>
            <a:off x="6940550" y="1412875"/>
            <a:ext cx="1143000" cy="17272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endParaRPr lang="de-DE" sz="1000" b="1" dirty="0">
              <a:solidFill>
                <a:schemeClr val="tx1"/>
              </a:solidFill>
            </a:endParaRPr>
          </a:p>
        </p:txBody>
      </p:sp>
      <p:cxnSp>
        <p:nvCxnSpPr>
          <p:cNvPr id="15" name="Gerade Verbindung mit Pfeil 14"/>
          <p:cNvCxnSpPr/>
          <p:nvPr/>
        </p:nvCxnSpPr>
        <p:spPr>
          <a:xfrm flipV="1">
            <a:off x="5294313" y="4664075"/>
            <a:ext cx="0" cy="46513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7" name="Rechteck 16"/>
          <p:cNvSpPr/>
          <p:nvPr/>
        </p:nvSpPr>
        <p:spPr>
          <a:xfrm>
            <a:off x="1438275" y="3233738"/>
            <a:ext cx="2197100" cy="6477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ormAutofit fontScale="85000" lnSpcReduction="20000"/>
          </a:bodyPr>
          <a:lstStyle/>
          <a:p>
            <a:pPr algn="ctr" eaLnBrk="1" hangingPunct="1">
              <a:defRPr/>
            </a:pPr>
            <a:r>
              <a:rPr lang="de-DE" sz="2000" b="1" dirty="0">
                <a:solidFill>
                  <a:schemeClr val="bg1"/>
                </a:solidFill>
              </a:rPr>
              <a:t>2-jährige Berufsfachschule</a:t>
            </a:r>
          </a:p>
          <a:p>
            <a:pPr algn="ctr" eaLnBrk="1" hangingPunct="1">
              <a:defRPr/>
            </a:pPr>
            <a:r>
              <a:rPr lang="de-DE" sz="1200" b="1" dirty="0">
                <a:solidFill>
                  <a:schemeClr val="bg1"/>
                </a:solidFill>
              </a:rPr>
              <a:t>(mittlerer Abschluss)</a:t>
            </a:r>
          </a:p>
          <a:p>
            <a:pPr algn="ctr" eaLnBrk="1" hangingPunct="1">
              <a:defRPr/>
            </a:pPr>
            <a:endParaRPr lang="de-DE" sz="1050" b="1" dirty="0">
              <a:solidFill>
                <a:schemeClr val="tx1"/>
              </a:solidFill>
            </a:endParaRPr>
          </a:p>
        </p:txBody>
      </p:sp>
      <p:sp>
        <p:nvSpPr>
          <p:cNvPr id="19" name="Gleichschenkliges Dreieck 18"/>
          <p:cNvSpPr/>
          <p:nvPr/>
        </p:nvSpPr>
        <p:spPr>
          <a:xfrm>
            <a:off x="6924675" y="1412875"/>
            <a:ext cx="1165225" cy="1736725"/>
          </a:xfrm>
          <a:prstGeom prst="triangle">
            <a:avLst>
              <a:gd name="adj" fmla="val 100000"/>
            </a:avLst>
          </a:prstGeom>
          <a:solidFill>
            <a:srgbClr val="EDBA36"/>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e-DE" dirty="0"/>
          </a:p>
        </p:txBody>
      </p:sp>
      <p:sp>
        <p:nvSpPr>
          <p:cNvPr id="20" name="Rechteck 19"/>
          <p:cNvSpPr/>
          <p:nvPr/>
        </p:nvSpPr>
        <p:spPr>
          <a:xfrm rot="18272886">
            <a:off x="7097713" y="2359025"/>
            <a:ext cx="1198562" cy="573088"/>
          </a:xfrm>
          <a:prstGeom prst="rect">
            <a:avLst/>
          </a:prstGeom>
          <a:noFill/>
          <a:ln>
            <a:noFill/>
          </a:ln>
        </p:spPr>
        <p:style>
          <a:lnRef idx="2">
            <a:schemeClr val="accent3"/>
          </a:lnRef>
          <a:fillRef idx="1">
            <a:schemeClr val="lt1"/>
          </a:fillRef>
          <a:effectRef idx="0">
            <a:schemeClr val="accent3"/>
          </a:effectRef>
          <a:fontRef idx="minor">
            <a:schemeClr val="dk1"/>
          </a:fontRef>
        </p:style>
        <p:txBody>
          <a:bodyPr/>
          <a:lstStyle/>
          <a:p>
            <a:pPr algn="ctr" eaLnBrk="1" hangingPunct="1">
              <a:defRPr/>
            </a:pPr>
            <a:r>
              <a:rPr lang="de-DE" sz="1400" b="1" dirty="0">
                <a:solidFill>
                  <a:schemeClr val="accent6">
                    <a:lumMod val="75000"/>
                  </a:schemeClr>
                </a:solidFill>
              </a:rPr>
              <a:t>GymnasialeOberstufe</a:t>
            </a:r>
          </a:p>
        </p:txBody>
      </p:sp>
      <p:sp>
        <p:nvSpPr>
          <p:cNvPr id="59405" name="Textfeld 231"/>
          <p:cNvSpPr txBox="1">
            <a:spLocks noChangeArrowheads="1"/>
          </p:cNvSpPr>
          <p:nvPr/>
        </p:nvSpPr>
        <p:spPr bwMode="auto">
          <a:xfrm>
            <a:off x="742950" y="2349500"/>
            <a:ext cx="33115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ts val="3000"/>
              </a:lnSpc>
              <a:defRPr>
                <a:solidFill>
                  <a:srgbClr val="3333CC"/>
                </a:solidFill>
                <a:latin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lnSpc>
                <a:spcPts val="3000"/>
              </a:lnSpc>
              <a:buChar char="»"/>
              <a:defRPr>
                <a:solidFill>
                  <a:schemeClr val="tx1"/>
                </a:solidFill>
                <a:latin typeface="Arial" panose="020B0604020202020204" pitchFamily="34" charset="0"/>
              </a:defRPr>
            </a:lvl5pPr>
            <a:lvl6pPr marL="2514600" indent="-228600" eaLnBrk="0" fontAlgn="base" hangingPunct="0">
              <a:lnSpc>
                <a:spcPts val="3000"/>
              </a:lnSpc>
              <a:spcBef>
                <a:spcPct val="0"/>
              </a:spcBef>
              <a:spcAft>
                <a:spcPct val="0"/>
              </a:spcAft>
              <a:buChar char="»"/>
              <a:defRPr>
                <a:solidFill>
                  <a:schemeClr val="tx1"/>
                </a:solidFill>
                <a:latin typeface="Arial" panose="020B0604020202020204" pitchFamily="34" charset="0"/>
              </a:defRPr>
            </a:lvl6pPr>
            <a:lvl7pPr marL="2971800" indent="-228600" eaLnBrk="0" fontAlgn="base" hangingPunct="0">
              <a:lnSpc>
                <a:spcPts val="3000"/>
              </a:lnSpc>
              <a:spcBef>
                <a:spcPct val="0"/>
              </a:spcBef>
              <a:spcAft>
                <a:spcPct val="0"/>
              </a:spcAft>
              <a:buChar char="»"/>
              <a:defRPr>
                <a:solidFill>
                  <a:schemeClr val="tx1"/>
                </a:solidFill>
                <a:latin typeface="Arial" panose="020B0604020202020204" pitchFamily="34" charset="0"/>
              </a:defRPr>
            </a:lvl7pPr>
            <a:lvl8pPr marL="3429000" indent="-228600" eaLnBrk="0" fontAlgn="base" hangingPunct="0">
              <a:lnSpc>
                <a:spcPts val="3000"/>
              </a:lnSpc>
              <a:spcBef>
                <a:spcPct val="0"/>
              </a:spcBef>
              <a:spcAft>
                <a:spcPct val="0"/>
              </a:spcAft>
              <a:buChar char="»"/>
              <a:defRPr>
                <a:solidFill>
                  <a:schemeClr val="tx1"/>
                </a:solidFill>
                <a:latin typeface="Arial" panose="020B0604020202020204" pitchFamily="34" charset="0"/>
              </a:defRPr>
            </a:lvl8pPr>
            <a:lvl9pPr marL="3886200" indent="-228600" eaLnBrk="0" fontAlgn="base" hangingPunct="0">
              <a:lnSpc>
                <a:spcPts val="3000"/>
              </a:lnSpc>
              <a:spcBef>
                <a:spcPct val="0"/>
              </a:spcBef>
              <a:spcAft>
                <a:spcPct val="0"/>
              </a:spcAft>
              <a:buChar char="»"/>
              <a:defRPr>
                <a:solidFill>
                  <a:schemeClr val="tx1"/>
                </a:solidFill>
                <a:latin typeface="Arial" panose="020B0604020202020204" pitchFamily="34" charset="0"/>
              </a:defRPr>
            </a:lvl9pPr>
          </a:lstStyle>
          <a:p>
            <a:pPr eaLnBrk="1" hangingPunct="1">
              <a:lnSpc>
                <a:spcPct val="100000"/>
              </a:lnSpc>
            </a:pPr>
            <a:r>
              <a:rPr lang="de-DE" altLang="de-DE" sz="1000" b="1">
                <a:solidFill>
                  <a:schemeClr val="bg1"/>
                </a:solidFill>
                <a:ea typeface="MS PGothic" panose="020B0600070205080204" pitchFamily="34" charset="-128"/>
              </a:rPr>
              <a:t>2- (bis 3,5-) jährige Ausbildung im dualen System</a:t>
            </a:r>
          </a:p>
        </p:txBody>
      </p:sp>
      <p:sp>
        <p:nvSpPr>
          <p:cNvPr id="23571" name="Textfeld 22"/>
          <p:cNvSpPr txBox="1">
            <a:spLocks noChangeArrowheads="1"/>
          </p:cNvSpPr>
          <p:nvPr/>
        </p:nvSpPr>
        <p:spPr bwMode="auto">
          <a:xfrm>
            <a:off x="612775" y="2605088"/>
            <a:ext cx="35734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algn="ctr" eaLnBrk="1" hangingPunct="1">
              <a:lnSpc>
                <a:spcPct val="100000"/>
              </a:lnSpc>
              <a:defRPr/>
            </a:pPr>
            <a:r>
              <a:rPr lang="de-DE" altLang="de-DE" sz="800" dirty="0" smtClean="0">
                <a:solidFill>
                  <a:schemeClr val="bg1"/>
                </a:solidFill>
                <a:latin typeface="+mn-lt"/>
              </a:rPr>
              <a:t>* unter bestimmten Voraussetzungen besteht die Möglichkeit zum Erwerb des Hauptschulabschlusses, des mittleren Abschlusses oder der Fachhochschulreife</a:t>
            </a:r>
          </a:p>
        </p:txBody>
      </p:sp>
      <p:sp>
        <p:nvSpPr>
          <p:cNvPr id="25" name="Rechteck 48"/>
          <p:cNvSpPr/>
          <p:nvPr/>
        </p:nvSpPr>
        <p:spPr>
          <a:xfrm>
            <a:off x="650875" y="4498975"/>
            <a:ext cx="1512888" cy="1522413"/>
          </a:xfrm>
          <a:custGeom>
            <a:avLst/>
            <a:gdLst>
              <a:gd name="connsiteX0" fmla="*/ 0 w 1505817"/>
              <a:gd name="connsiteY0" fmla="*/ 0 h 1611707"/>
              <a:gd name="connsiteX1" fmla="*/ 1505817 w 1505817"/>
              <a:gd name="connsiteY1" fmla="*/ 0 h 1611707"/>
              <a:gd name="connsiteX2" fmla="*/ 1505817 w 1505817"/>
              <a:gd name="connsiteY2" fmla="*/ 1611707 h 1611707"/>
              <a:gd name="connsiteX3" fmla="*/ 0 w 1505817"/>
              <a:gd name="connsiteY3" fmla="*/ 1611707 h 1611707"/>
              <a:gd name="connsiteX4" fmla="*/ 0 w 1505817"/>
              <a:gd name="connsiteY4" fmla="*/ 0 h 1611707"/>
              <a:gd name="connsiteX0" fmla="*/ 0 w 1505817"/>
              <a:gd name="connsiteY0" fmla="*/ 0 h 1611707"/>
              <a:gd name="connsiteX1" fmla="*/ 1257623 w 1505817"/>
              <a:gd name="connsiteY1" fmla="*/ 3066 h 1611707"/>
              <a:gd name="connsiteX2" fmla="*/ 1505817 w 1505817"/>
              <a:gd name="connsiteY2" fmla="*/ 0 h 1611707"/>
              <a:gd name="connsiteX3" fmla="*/ 1505817 w 1505817"/>
              <a:gd name="connsiteY3" fmla="*/ 1611707 h 1611707"/>
              <a:gd name="connsiteX4" fmla="*/ 0 w 1505817"/>
              <a:gd name="connsiteY4" fmla="*/ 1611707 h 1611707"/>
              <a:gd name="connsiteX5" fmla="*/ 0 w 1505817"/>
              <a:gd name="connsiteY5" fmla="*/ 0 h 1611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5817" h="1611707">
                <a:moveTo>
                  <a:pt x="0" y="0"/>
                </a:moveTo>
                <a:lnTo>
                  <a:pt x="1257623" y="3066"/>
                </a:lnTo>
                <a:lnTo>
                  <a:pt x="1505817" y="0"/>
                </a:lnTo>
                <a:lnTo>
                  <a:pt x="1505817" y="1611707"/>
                </a:lnTo>
                <a:lnTo>
                  <a:pt x="0" y="1611707"/>
                </a:lnTo>
                <a:lnTo>
                  <a:pt x="0" y="0"/>
                </a:lnTo>
                <a:close/>
              </a:path>
            </a:pathLst>
          </a:custGeom>
          <a:solidFill>
            <a:srgbClr val="EDBA36"/>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100" b="1" dirty="0">
                <a:solidFill>
                  <a:schemeClr val="accent6">
                    <a:lumMod val="75000"/>
                  </a:schemeClr>
                </a:solidFill>
              </a:rPr>
              <a:t>Kein </a:t>
            </a:r>
          </a:p>
          <a:p>
            <a:pPr algn="ctr" eaLnBrk="1" hangingPunct="1">
              <a:defRPr/>
            </a:pPr>
            <a:r>
              <a:rPr lang="de-DE" sz="1100" b="1" dirty="0">
                <a:solidFill>
                  <a:schemeClr val="accent6">
                    <a:lumMod val="75000"/>
                  </a:schemeClr>
                </a:solidFill>
              </a:rPr>
              <a:t>Abschluss</a:t>
            </a:r>
          </a:p>
          <a:p>
            <a:pPr algn="ctr" eaLnBrk="1" hangingPunct="1">
              <a:defRPr/>
            </a:pPr>
            <a:endParaRPr lang="de-DE" sz="900" b="1" dirty="0">
              <a:solidFill>
                <a:schemeClr val="tx1"/>
              </a:solidFill>
            </a:endParaRPr>
          </a:p>
        </p:txBody>
      </p:sp>
      <p:sp>
        <p:nvSpPr>
          <p:cNvPr id="26" name="Rechteck 25"/>
          <p:cNvSpPr/>
          <p:nvPr/>
        </p:nvSpPr>
        <p:spPr>
          <a:xfrm>
            <a:off x="2255838" y="4498975"/>
            <a:ext cx="1849437" cy="1522413"/>
          </a:xfrm>
          <a:prstGeom prst="rect">
            <a:avLst/>
          </a:prstGeom>
          <a:solidFill>
            <a:srgbClr val="EDBA36"/>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100" b="1" dirty="0">
                <a:solidFill>
                  <a:schemeClr val="accent6">
                    <a:lumMod val="75000"/>
                  </a:schemeClr>
                </a:solidFill>
              </a:rPr>
              <a:t>Jahrgangsstufe 9 (Hauptschulabschluss)</a:t>
            </a:r>
          </a:p>
          <a:p>
            <a:pPr eaLnBrk="1" hangingPunct="1">
              <a:defRPr/>
            </a:pPr>
            <a:r>
              <a:rPr lang="de-DE" sz="1100" b="1" dirty="0">
                <a:solidFill>
                  <a:schemeClr val="accent6">
                    <a:lumMod val="75000"/>
                  </a:schemeClr>
                </a:solidFill>
              </a:rPr>
              <a:t>Schulformen:</a:t>
            </a:r>
          </a:p>
          <a:p>
            <a:pPr marL="171450" indent="-171450" eaLnBrk="1" hangingPunct="1">
              <a:buFontTx/>
              <a:buChar char="-"/>
              <a:defRPr/>
            </a:pPr>
            <a:r>
              <a:rPr lang="de-DE" sz="1100" b="1" dirty="0">
                <a:solidFill>
                  <a:schemeClr val="accent6">
                    <a:lumMod val="75000"/>
                  </a:schemeClr>
                </a:solidFill>
              </a:rPr>
              <a:t>Hauptschule</a:t>
            </a:r>
          </a:p>
          <a:p>
            <a:pPr marL="171450" indent="-171450" eaLnBrk="1" hangingPunct="1">
              <a:buFontTx/>
              <a:buChar char="-"/>
              <a:defRPr/>
            </a:pPr>
            <a:r>
              <a:rPr lang="de-DE" sz="1100" b="1" dirty="0">
                <a:solidFill>
                  <a:schemeClr val="accent6">
                    <a:lumMod val="75000"/>
                  </a:schemeClr>
                </a:solidFill>
              </a:rPr>
              <a:t>Haupt- u. Realschule</a:t>
            </a:r>
          </a:p>
          <a:p>
            <a:pPr marL="171450" indent="-171450" eaLnBrk="1" hangingPunct="1">
              <a:buFontTx/>
              <a:buChar char="-"/>
              <a:defRPr/>
            </a:pPr>
            <a:r>
              <a:rPr lang="de-DE" sz="1100" b="1" dirty="0">
                <a:solidFill>
                  <a:schemeClr val="accent6">
                    <a:lumMod val="75000"/>
                  </a:schemeClr>
                </a:solidFill>
              </a:rPr>
              <a:t>Mittelstufenschule</a:t>
            </a:r>
          </a:p>
          <a:p>
            <a:pPr marL="171450" indent="-171450" eaLnBrk="1" hangingPunct="1">
              <a:buFontTx/>
              <a:buChar char="-"/>
              <a:defRPr/>
            </a:pPr>
            <a:r>
              <a:rPr lang="de-DE" sz="1100" b="1" dirty="0">
                <a:solidFill>
                  <a:schemeClr val="accent6">
                    <a:lumMod val="75000"/>
                  </a:schemeClr>
                </a:solidFill>
              </a:rPr>
              <a:t>Gesamtschule</a:t>
            </a:r>
          </a:p>
          <a:p>
            <a:pPr marL="171450" indent="-171450" eaLnBrk="1" hangingPunct="1">
              <a:buFontTx/>
              <a:buChar char="-"/>
              <a:defRPr/>
            </a:pPr>
            <a:r>
              <a:rPr lang="de-DE" sz="1100" b="1" dirty="0">
                <a:solidFill>
                  <a:schemeClr val="accent6">
                    <a:lumMod val="75000"/>
                  </a:schemeClr>
                </a:solidFill>
              </a:rPr>
              <a:t>Gymnasium</a:t>
            </a:r>
          </a:p>
          <a:p>
            <a:pPr marL="171450" indent="-171450" eaLnBrk="1" hangingPunct="1">
              <a:buFontTx/>
              <a:buChar char="-"/>
              <a:defRPr/>
            </a:pPr>
            <a:r>
              <a:rPr lang="de-DE" sz="1100" b="1" dirty="0">
                <a:solidFill>
                  <a:schemeClr val="accent6">
                    <a:lumMod val="75000"/>
                  </a:schemeClr>
                </a:solidFill>
              </a:rPr>
              <a:t>Förderschule</a:t>
            </a:r>
          </a:p>
          <a:p>
            <a:pPr algn="ctr" eaLnBrk="1" hangingPunct="1">
              <a:defRPr/>
            </a:pPr>
            <a:endParaRPr lang="de-DE" sz="900" b="1" dirty="0">
              <a:solidFill>
                <a:schemeClr val="tx1"/>
              </a:solidFill>
            </a:endParaRPr>
          </a:p>
        </p:txBody>
      </p:sp>
      <p:sp>
        <p:nvSpPr>
          <p:cNvPr id="27" name="Rechteck 26"/>
          <p:cNvSpPr/>
          <p:nvPr/>
        </p:nvSpPr>
        <p:spPr>
          <a:xfrm>
            <a:off x="4191000" y="4183063"/>
            <a:ext cx="3898900" cy="1827212"/>
          </a:xfrm>
          <a:prstGeom prst="rect">
            <a:avLst/>
          </a:prstGeom>
          <a:solidFill>
            <a:srgbClr val="EDBA36"/>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100" b="1" dirty="0">
                <a:solidFill>
                  <a:schemeClr val="accent6">
                    <a:lumMod val="75000"/>
                  </a:schemeClr>
                </a:solidFill>
              </a:rPr>
              <a:t>Jahrgangsstufe 10 (mittlerer Abschluss)</a:t>
            </a:r>
          </a:p>
          <a:p>
            <a:pPr algn="ctr" eaLnBrk="1" hangingPunct="1">
              <a:defRPr/>
            </a:pPr>
            <a:endParaRPr lang="de-DE" sz="1200" b="1" dirty="0">
              <a:solidFill>
                <a:schemeClr val="accent6">
                  <a:lumMod val="75000"/>
                </a:schemeClr>
              </a:solidFill>
            </a:endParaRPr>
          </a:p>
          <a:p>
            <a:pPr lvl="2" eaLnBrk="1" hangingPunct="1">
              <a:defRPr/>
            </a:pPr>
            <a:r>
              <a:rPr lang="de-DE" sz="1100" b="1" dirty="0">
                <a:solidFill>
                  <a:schemeClr val="accent6">
                    <a:lumMod val="75000"/>
                  </a:schemeClr>
                </a:solidFill>
              </a:rPr>
              <a:t>Schulformen:</a:t>
            </a:r>
          </a:p>
          <a:p>
            <a:pPr marL="1085850" lvl="2" indent="-171450" eaLnBrk="1" hangingPunct="1">
              <a:buFontTx/>
              <a:buChar char="-"/>
              <a:defRPr/>
            </a:pPr>
            <a:r>
              <a:rPr lang="de-DE" sz="1100" b="1" dirty="0">
                <a:solidFill>
                  <a:schemeClr val="accent6">
                    <a:lumMod val="75000"/>
                  </a:schemeClr>
                </a:solidFill>
              </a:rPr>
              <a:t>Hauptschule</a:t>
            </a:r>
          </a:p>
          <a:p>
            <a:pPr marL="1085850" lvl="2" indent="-171450" eaLnBrk="1" hangingPunct="1">
              <a:buFontTx/>
              <a:buChar char="-"/>
              <a:defRPr/>
            </a:pPr>
            <a:r>
              <a:rPr lang="de-DE" sz="1100" b="1" dirty="0">
                <a:solidFill>
                  <a:schemeClr val="accent6">
                    <a:lumMod val="75000"/>
                  </a:schemeClr>
                </a:solidFill>
              </a:rPr>
              <a:t>Realschule</a:t>
            </a:r>
          </a:p>
          <a:p>
            <a:pPr marL="1085850" lvl="2" indent="-171450" eaLnBrk="1" hangingPunct="1">
              <a:buFontTx/>
              <a:buChar char="-"/>
              <a:defRPr/>
            </a:pPr>
            <a:r>
              <a:rPr lang="de-DE" sz="1100" b="1" dirty="0">
                <a:solidFill>
                  <a:schemeClr val="accent6">
                    <a:lumMod val="75000"/>
                  </a:schemeClr>
                </a:solidFill>
              </a:rPr>
              <a:t>Haupt- und Realschule</a:t>
            </a:r>
          </a:p>
          <a:p>
            <a:pPr marL="1085850" lvl="2" indent="-171450" eaLnBrk="1" hangingPunct="1">
              <a:buFontTx/>
              <a:buChar char="-"/>
              <a:defRPr/>
            </a:pPr>
            <a:r>
              <a:rPr lang="de-DE" sz="1100" b="1" dirty="0">
                <a:solidFill>
                  <a:schemeClr val="accent6">
                    <a:lumMod val="75000"/>
                  </a:schemeClr>
                </a:solidFill>
              </a:rPr>
              <a:t>Mittelstufenschule</a:t>
            </a:r>
          </a:p>
          <a:p>
            <a:pPr marL="1085850" lvl="2" indent="-171450" eaLnBrk="1" hangingPunct="1">
              <a:buFontTx/>
              <a:buChar char="-"/>
              <a:defRPr/>
            </a:pPr>
            <a:r>
              <a:rPr lang="de-DE" sz="1100" b="1" dirty="0">
                <a:solidFill>
                  <a:schemeClr val="accent6">
                    <a:lumMod val="75000"/>
                  </a:schemeClr>
                </a:solidFill>
              </a:rPr>
              <a:t>Gesamtschule</a:t>
            </a:r>
          </a:p>
          <a:p>
            <a:pPr marL="1085850" lvl="2" indent="-171450" eaLnBrk="1" hangingPunct="1">
              <a:buFontTx/>
              <a:buChar char="-"/>
              <a:defRPr/>
            </a:pPr>
            <a:r>
              <a:rPr lang="de-DE" sz="1100" b="1" dirty="0">
                <a:solidFill>
                  <a:schemeClr val="accent6">
                    <a:lumMod val="75000"/>
                  </a:schemeClr>
                </a:solidFill>
              </a:rPr>
              <a:t>Gymnasium</a:t>
            </a:r>
          </a:p>
          <a:p>
            <a:pPr marL="1085850" lvl="2" indent="-171450" eaLnBrk="1" hangingPunct="1">
              <a:buFontTx/>
              <a:buChar char="-"/>
              <a:defRPr/>
            </a:pPr>
            <a:r>
              <a:rPr lang="de-DE" sz="1100" b="1" dirty="0">
                <a:solidFill>
                  <a:schemeClr val="accent6">
                    <a:lumMod val="75000"/>
                  </a:schemeClr>
                </a:solidFill>
              </a:rPr>
              <a:t>Förderschule</a:t>
            </a:r>
          </a:p>
          <a:p>
            <a:pPr algn="ctr" eaLnBrk="1" hangingPunct="1">
              <a:defRPr/>
            </a:pPr>
            <a:endParaRPr lang="de-DE" sz="900" b="1" dirty="0">
              <a:solidFill>
                <a:schemeClr val="tx1"/>
              </a:solidFill>
            </a:endParaRPr>
          </a:p>
          <a:p>
            <a:pPr algn="ctr" eaLnBrk="1" hangingPunct="1">
              <a:defRPr/>
            </a:pPr>
            <a:endParaRPr lang="de-DE" sz="900" b="1" dirty="0">
              <a:solidFill>
                <a:schemeClr val="tx1"/>
              </a:solidFill>
            </a:endParaRPr>
          </a:p>
          <a:p>
            <a:pPr algn="ctr" eaLnBrk="1" hangingPunct="1">
              <a:defRPr/>
            </a:pPr>
            <a:endParaRPr lang="de-DE" sz="900" b="1" dirty="0">
              <a:solidFill>
                <a:schemeClr val="tx1"/>
              </a:solidFill>
            </a:endParaRPr>
          </a:p>
        </p:txBody>
      </p:sp>
      <p:sp>
        <p:nvSpPr>
          <p:cNvPr id="35" name="Rechteck 48"/>
          <p:cNvSpPr/>
          <p:nvPr/>
        </p:nvSpPr>
        <p:spPr>
          <a:xfrm>
            <a:off x="8597900" y="2270125"/>
            <a:ext cx="179388" cy="179388"/>
          </a:xfrm>
          <a:custGeom>
            <a:avLst/>
            <a:gdLst>
              <a:gd name="connsiteX0" fmla="*/ 0 w 1505817"/>
              <a:gd name="connsiteY0" fmla="*/ 0 h 1611707"/>
              <a:gd name="connsiteX1" fmla="*/ 1505817 w 1505817"/>
              <a:gd name="connsiteY1" fmla="*/ 0 h 1611707"/>
              <a:gd name="connsiteX2" fmla="*/ 1505817 w 1505817"/>
              <a:gd name="connsiteY2" fmla="*/ 1611707 h 1611707"/>
              <a:gd name="connsiteX3" fmla="*/ 0 w 1505817"/>
              <a:gd name="connsiteY3" fmla="*/ 1611707 h 1611707"/>
              <a:gd name="connsiteX4" fmla="*/ 0 w 1505817"/>
              <a:gd name="connsiteY4" fmla="*/ 0 h 1611707"/>
              <a:gd name="connsiteX0" fmla="*/ 0 w 1505817"/>
              <a:gd name="connsiteY0" fmla="*/ 0 h 1611707"/>
              <a:gd name="connsiteX1" fmla="*/ 1257623 w 1505817"/>
              <a:gd name="connsiteY1" fmla="*/ 3066 h 1611707"/>
              <a:gd name="connsiteX2" fmla="*/ 1505817 w 1505817"/>
              <a:gd name="connsiteY2" fmla="*/ 0 h 1611707"/>
              <a:gd name="connsiteX3" fmla="*/ 1505817 w 1505817"/>
              <a:gd name="connsiteY3" fmla="*/ 1611707 h 1611707"/>
              <a:gd name="connsiteX4" fmla="*/ 0 w 1505817"/>
              <a:gd name="connsiteY4" fmla="*/ 1611707 h 1611707"/>
              <a:gd name="connsiteX5" fmla="*/ 0 w 1505817"/>
              <a:gd name="connsiteY5" fmla="*/ 0 h 1611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5817" h="1611707">
                <a:moveTo>
                  <a:pt x="0" y="0"/>
                </a:moveTo>
                <a:lnTo>
                  <a:pt x="1257623" y="3066"/>
                </a:lnTo>
                <a:lnTo>
                  <a:pt x="1505817" y="0"/>
                </a:lnTo>
                <a:lnTo>
                  <a:pt x="1505817" y="1611707"/>
                </a:lnTo>
                <a:lnTo>
                  <a:pt x="0" y="1611707"/>
                </a:lnTo>
                <a:lnTo>
                  <a:pt x="0" y="0"/>
                </a:lnTo>
                <a:close/>
              </a:path>
            </a:pathLst>
          </a:custGeom>
          <a:solidFill>
            <a:srgbClr val="EDBA36"/>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endParaRPr lang="de-DE" sz="800" b="1" dirty="0">
              <a:solidFill>
                <a:schemeClr val="tx1"/>
              </a:solidFill>
            </a:endParaRPr>
          </a:p>
        </p:txBody>
      </p:sp>
      <p:sp>
        <p:nvSpPr>
          <p:cNvPr id="23584" name="Textfeld 35"/>
          <p:cNvSpPr txBox="1">
            <a:spLocks noChangeArrowheads="1"/>
          </p:cNvSpPr>
          <p:nvPr/>
        </p:nvSpPr>
        <p:spPr bwMode="auto">
          <a:xfrm>
            <a:off x="8037513" y="2462213"/>
            <a:ext cx="10080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eaLnBrk="1" hangingPunct="1">
              <a:lnSpc>
                <a:spcPct val="100000"/>
              </a:lnSpc>
              <a:defRPr/>
            </a:pPr>
            <a:r>
              <a:rPr lang="de-DE" altLang="de-DE" sz="1200" dirty="0" smtClean="0">
                <a:solidFill>
                  <a:schemeClr val="accent6">
                    <a:lumMod val="75000"/>
                  </a:schemeClr>
                </a:solidFill>
                <a:latin typeface="+mn-lt"/>
              </a:rPr>
              <a:t>Allgemein-</a:t>
            </a:r>
          </a:p>
          <a:p>
            <a:pPr eaLnBrk="1" hangingPunct="1">
              <a:lnSpc>
                <a:spcPct val="100000"/>
              </a:lnSpc>
              <a:defRPr/>
            </a:pPr>
            <a:r>
              <a:rPr lang="de-DE" altLang="de-DE" sz="1200" dirty="0" smtClean="0">
                <a:solidFill>
                  <a:schemeClr val="accent6">
                    <a:lumMod val="75000"/>
                  </a:schemeClr>
                </a:solidFill>
                <a:latin typeface="+mn-lt"/>
              </a:rPr>
              <a:t>bildende </a:t>
            </a:r>
          </a:p>
          <a:p>
            <a:pPr eaLnBrk="1" hangingPunct="1">
              <a:lnSpc>
                <a:spcPct val="100000"/>
              </a:lnSpc>
              <a:defRPr/>
            </a:pPr>
            <a:r>
              <a:rPr lang="de-DE" altLang="de-DE" sz="1200" dirty="0" smtClean="0">
                <a:solidFill>
                  <a:schemeClr val="accent6">
                    <a:lumMod val="75000"/>
                  </a:schemeClr>
                </a:solidFill>
                <a:latin typeface="+mn-lt"/>
              </a:rPr>
              <a:t>Schulen</a:t>
            </a:r>
          </a:p>
        </p:txBody>
      </p:sp>
      <p:sp>
        <p:nvSpPr>
          <p:cNvPr id="37" name="Rechteck 48"/>
          <p:cNvSpPr/>
          <p:nvPr/>
        </p:nvSpPr>
        <p:spPr>
          <a:xfrm>
            <a:off x="8596313" y="1557338"/>
            <a:ext cx="179387" cy="179387"/>
          </a:xfrm>
          <a:custGeom>
            <a:avLst/>
            <a:gdLst>
              <a:gd name="connsiteX0" fmla="*/ 0 w 1505817"/>
              <a:gd name="connsiteY0" fmla="*/ 0 h 1611707"/>
              <a:gd name="connsiteX1" fmla="*/ 1505817 w 1505817"/>
              <a:gd name="connsiteY1" fmla="*/ 0 h 1611707"/>
              <a:gd name="connsiteX2" fmla="*/ 1505817 w 1505817"/>
              <a:gd name="connsiteY2" fmla="*/ 1611707 h 1611707"/>
              <a:gd name="connsiteX3" fmla="*/ 0 w 1505817"/>
              <a:gd name="connsiteY3" fmla="*/ 1611707 h 1611707"/>
              <a:gd name="connsiteX4" fmla="*/ 0 w 1505817"/>
              <a:gd name="connsiteY4" fmla="*/ 0 h 1611707"/>
              <a:gd name="connsiteX0" fmla="*/ 0 w 1505817"/>
              <a:gd name="connsiteY0" fmla="*/ 0 h 1611707"/>
              <a:gd name="connsiteX1" fmla="*/ 1257623 w 1505817"/>
              <a:gd name="connsiteY1" fmla="*/ 3066 h 1611707"/>
              <a:gd name="connsiteX2" fmla="*/ 1505817 w 1505817"/>
              <a:gd name="connsiteY2" fmla="*/ 0 h 1611707"/>
              <a:gd name="connsiteX3" fmla="*/ 1505817 w 1505817"/>
              <a:gd name="connsiteY3" fmla="*/ 1611707 h 1611707"/>
              <a:gd name="connsiteX4" fmla="*/ 0 w 1505817"/>
              <a:gd name="connsiteY4" fmla="*/ 1611707 h 1611707"/>
              <a:gd name="connsiteX5" fmla="*/ 0 w 1505817"/>
              <a:gd name="connsiteY5" fmla="*/ 0 h 1611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5817" h="1611707">
                <a:moveTo>
                  <a:pt x="0" y="0"/>
                </a:moveTo>
                <a:lnTo>
                  <a:pt x="1257623" y="3066"/>
                </a:lnTo>
                <a:lnTo>
                  <a:pt x="1505817" y="0"/>
                </a:lnTo>
                <a:lnTo>
                  <a:pt x="1505817" y="1611707"/>
                </a:lnTo>
                <a:lnTo>
                  <a:pt x="0" y="1611707"/>
                </a:lnTo>
                <a:lnTo>
                  <a:pt x="0" y="0"/>
                </a:lnTo>
                <a:close/>
              </a:path>
            </a:pathLst>
          </a:cu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endParaRPr lang="de-DE" sz="800" b="1" dirty="0">
              <a:solidFill>
                <a:schemeClr val="tx1"/>
              </a:solidFill>
            </a:endParaRPr>
          </a:p>
        </p:txBody>
      </p:sp>
      <p:sp>
        <p:nvSpPr>
          <p:cNvPr id="23586" name="Textfeld 37"/>
          <p:cNvSpPr txBox="1">
            <a:spLocks noChangeArrowheads="1"/>
          </p:cNvSpPr>
          <p:nvPr/>
        </p:nvSpPr>
        <p:spPr bwMode="auto">
          <a:xfrm>
            <a:off x="8045450" y="1752600"/>
            <a:ext cx="8667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eaLnBrk="1" hangingPunct="1">
              <a:lnSpc>
                <a:spcPct val="100000"/>
              </a:lnSpc>
              <a:defRPr/>
            </a:pPr>
            <a:r>
              <a:rPr lang="de-DE" altLang="de-DE" sz="1200" dirty="0" smtClean="0">
                <a:solidFill>
                  <a:schemeClr val="accent6">
                    <a:lumMod val="75000"/>
                  </a:schemeClr>
                </a:solidFill>
                <a:latin typeface="+mn-lt"/>
              </a:rPr>
              <a:t>Berufliche </a:t>
            </a:r>
          </a:p>
          <a:p>
            <a:pPr eaLnBrk="1" hangingPunct="1">
              <a:lnSpc>
                <a:spcPct val="100000"/>
              </a:lnSpc>
              <a:defRPr/>
            </a:pPr>
            <a:r>
              <a:rPr lang="de-DE" altLang="de-DE" sz="1200" dirty="0" smtClean="0">
                <a:solidFill>
                  <a:schemeClr val="accent6">
                    <a:lumMod val="75000"/>
                  </a:schemeClr>
                </a:solidFill>
                <a:latin typeface="+mn-lt"/>
              </a:rPr>
              <a:t>Schulen</a:t>
            </a:r>
          </a:p>
        </p:txBody>
      </p:sp>
      <p:sp>
        <p:nvSpPr>
          <p:cNvPr id="46" name="Rechteck 45"/>
          <p:cNvSpPr/>
          <p:nvPr/>
        </p:nvSpPr>
        <p:spPr>
          <a:xfrm>
            <a:off x="827088" y="3959225"/>
            <a:ext cx="1336675" cy="487363"/>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ormAutofit fontScale="92500"/>
          </a:bodyPr>
          <a:lstStyle/>
          <a:p>
            <a:pPr algn="ctr" eaLnBrk="1" hangingPunct="1">
              <a:defRPr/>
            </a:pPr>
            <a:r>
              <a:rPr lang="de-DE" sz="1400" b="1" dirty="0">
                <a:solidFill>
                  <a:schemeClr val="bg1"/>
                </a:solidFill>
              </a:rPr>
              <a:t>BzB</a:t>
            </a:r>
          </a:p>
          <a:p>
            <a:pPr algn="ctr" eaLnBrk="1" hangingPunct="1">
              <a:defRPr/>
            </a:pPr>
            <a:r>
              <a:rPr lang="de-DE" sz="900" b="1" dirty="0">
                <a:solidFill>
                  <a:schemeClr val="bg1"/>
                </a:solidFill>
              </a:rPr>
              <a:t>(Hauptschulabschluss)</a:t>
            </a:r>
          </a:p>
        </p:txBody>
      </p:sp>
      <p:sp>
        <p:nvSpPr>
          <p:cNvPr id="47" name="Rechteck 46"/>
          <p:cNvSpPr/>
          <p:nvPr/>
        </p:nvSpPr>
        <p:spPr>
          <a:xfrm>
            <a:off x="1908175" y="1412875"/>
            <a:ext cx="2503488" cy="5588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400" b="1" dirty="0">
                <a:solidFill>
                  <a:schemeClr val="bg1"/>
                </a:solidFill>
              </a:rPr>
              <a:t>Fachoberschule</a:t>
            </a:r>
          </a:p>
          <a:p>
            <a:pPr algn="ctr" eaLnBrk="1" hangingPunct="1">
              <a:defRPr/>
            </a:pPr>
            <a:r>
              <a:rPr lang="de-DE" sz="1400" b="1" dirty="0">
                <a:solidFill>
                  <a:schemeClr val="bg1"/>
                </a:solidFill>
              </a:rPr>
              <a:t>Typ B</a:t>
            </a:r>
          </a:p>
        </p:txBody>
      </p:sp>
      <p:sp>
        <p:nvSpPr>
          <p:cNvPr id="48" name="Rechteck 47"/>
          <p:cNvSpPr/>
          <p:nvPr/>
        </p:nvSpPr>
        <p:spPr>
          <a:xfrm>
            <a:off x="4532313" y="1412875"/>
            <a:ext cx="1052512" cy="5588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400" b="1" dirty="0">
                <a:solidFill>
                  <a:schemeClr val="bg1"/>
                </a:solidFill>
              </a:rPr>
              <a:t>Fach-schule</a:t>
            </a:r>
          </a:p>
        </p:txBody>
      </p:sp>
      <p:sp>
        <p:nvSpPr>
          <p:cNvPr id="60" name="Fußzeilenplatzhalter 4"/>
          <p:cNvSpPr>
            <a:spLocks noGrp="1"/>
          </p:cNvSpPr>
          <p:nvPr>
            <p:ph type="ftr" sz="quarter" idx="11"/>
          </p:nvPr>
        </p:nvSpPr>
        <p:spPr/>
        <p:txBody>
          <a:bodyPr/>
          <a:lstStyle/>
          <a:p>
            <a:pPr>
              <a:defRPr/>
            </a:pPr>
            <a:r>
              <a:rPr lang="de-DE"/>
              <a:t>Hessisches Kultusministerium</a:t>
            </a:r>
          </a:p>
        </p:txBody>
      </p:sp>
      <p:sp>
        <p:nvSpPr>
          <p:cNvPr id="59" name="Rechteck 58"/>
          <p:cNvSpPr/>
          <p:nvPr/>
        </p:nvSpPr>
        <p:spPr>
          <a:xfrm>
            <a:off x="650875" y="990600"/>
            <a:ext cx="7448550" cy="347663"/>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rgbClr val="2D2DB9">
                    <a:lumMod val="75000"/>
                  </a:srgbClr>
                </a:solidFill>
              </a:rPr>
              <a:t>Hochschule</a:t>
            </a:r>
          </a:p>
        </p:txBody>
      </p:sp>
      <p:sp>
        <p:nvSpPr>
          <p:cNvPr id="61" name="Rechteck 60"/>
          <p:cNvSpPr/>
          <p:nvPr/>
        </p:nvSpPr>
        <p:spPr>
          <a:xfrm>
            <a:off x="650875" y="6091238"/>
            <a:ext cx="7448550" cy="347662"/>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rgbClr val="2D2DB9">
                    <a:lumMod val="75000"/>
                  </a:srgbClr>
                </a:solidFill>
              </a:rPr>
              <a:t>Grundschule</a:t>
            </a:r>
          </a:p>
        </p:txBody>
      </p:sp>
      <p:sp>
        <p:nvSpPr>
          <p:cNvPr id="36" name="Rechteck 35"/>
          <p:cNvSpPr/>
          <p:nvPr/>
        </p:nvSpPr>
        <p:spPr>
          <a:xfrm rot="18272886">
            <a:off x="6746875" y="1670050"/>
            <a:ext cx="1241425" cy="574675"/>
          </a:xfrm>
          <a:prstGeom prst="rect">
            <a:avLst/>
          </a:prstGeom>
          <a:noFill/>
          <a:ln>
            <a:noFill/>
          </a:ln>
        </p:spPr>
        <p:style>
          <a:lnRef idx="2">
            <a:schemeClr val="accent3"/>
          </a:lnRef>
          <a:fillRef idx="1">
            <a:schemeClr val="lt1"/>
          </a:fillRef>
          <a:effectRef idx="0">
            <a:schemeClr val="accent3"/>
          </a:effectRef>
          <a:fontRef idx="minor">
            <a:schemeClr val="dk1"/>
          </a:fontRef>
        </p:style>
        <p:txBody>
          <a:bodyPr/>
          <a:lstStyle/>
          <a:p>
            <a:pPr algn="ctr" eaLnBrk="1" hangingPunct="1">
              <a:defRPr/>
            </a:pPr>
            <a:r>
              <a:rPr lang="de-DE" sz="1400" b="1" dirty="0">
                <a:solidFill>
                  <a:schemeClr val="bg1"/>
                </a:solidFill>
              </a:rPr>
              <a:t>Berufliches Gymnasium</a:t>
            </a:r>
            <a:endParaRPr lang="de-DE" sz="1400" b="1" dirty="0">
              <a:solidFill>
                <a:schemeClr val="accent6">
                  <a:lumMod val="75000"/>
                </a:schemeClr>
              </a:solidFill>
            </a:endParaRPr>
          </a:p>
        </p:txBody>
      </p:sp>
      <p:sp>
        <p:nvSpPr>
          <p:cNvPr id="29" name="Datumsplatzhalter 3"/>
          <p:cNvSpPr>
            <a:spLocks noGrp="1"/>
          </p:cNvSpPr>
          <p:nvPr>
            <p:ph type="dt" sz="quarter" idx="10"/>
          </p:nvPr>
        </p:nvSpPr>
        <p:spPr/>
        <p:txBody>
          <a:bodyPr/>
          <a:lstStyle/>
          <a:p>
            <a:pPr>
              <a:defRPr/>
            </a:pPr>
            <a:r>
              <a:rPr lang="de-DE" dirty="0"/>
              <a:t>Donnerstag, 14.11 2019</a:t>
            </a:r>
          </a:p>
          <a:p>
            <a:pPr>
              <a:defRPr/>
            </a:pPr>
            <a:endParaRPr lang="de-DE"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el 1"/>
          <p:cNvSpPr>
            <a:spLocks noGrp="1"/>
          </p:cNvSpPr>
          <p:nvPr>
            <p:ph type="title"/>
          </p:nvPr>
        </p:nvSpPr>
        <p:spPr>
          <a:xfrm>
            <a:off x="531813" y="838200"/>
            <a:ext cx="7772400" cy="1146175"/>
          </a:xfrm>
        </p:spPr>
        <p:txBody>
          <a:bodyPr/>
          <a:lstStyle/>
          <a:p>
            <a:pPr eaLnBrk="1" hangingPunct="1">
              <a:defRPr/>
            </a:pPr>
            <a:r>
              <a:rPr lang="de-DE" altLang="de-DE" sz="2350" dirty="0" smtClean="0">
                <a:solidFill>
                  <a:schemeClr val="accent6">
                    <a:lumMod val="75000"/>
                  </a:schemeClr>
                </a:solidFill>
                <a:ea typeface="MS PGothic" pitchFamily="34" charset="-128"/>
                <a:cs typeface="Arial" charset="0"/>
              </a:rPr>
              <a:t>Die rechtlichen Bestimmungen zum Übergang in die weiterführenden Schulen finden Sie zum Nachlesen:</a:t>
            </a:r>
            <a:endParaRPr lang="de-DE" altLang="de-DE" sz="2350" u="sng" dirty="0" smtClean="0">
              <a:solidFill>
                <a:schemeClr val="accent6">
                  <a:lumMod val="75000"/>
                </a:schemeClr>
              </a:solidFill>
              <a:ea typeface="MS PGothic" pitchFamily="34" charset="-128"/>
              <a:cs typeface="Arial" charset="0"/>
            </a:endParaRPr>
          </a:p>
        </p:txBody>
      </p:sp>
      <p:sp>
        <p:nvSpPr>
          <p:cNvPr id="3" name="Inhaltsplatzhalter 2"/>
          <p:cNvSpPr>
            <a:spLocks noGrp="1"/>
          </p:cNvSpPr>
          <p:nvPr>
            <p:ph idx="1"/>
          </p:nvPr>
        </p:nvSpPr>
        <p:spPr>
          <a:xfrm>
            <a:off x="531813" y="1979613"/>
            <a:ext cx="7772400" cy="4114800"/>
          </a:xfrm>
        </p:spPr>
        <p:txBody>
          <a:bodyPr/>
          <a:lstStyle/>
          <a:p>
            <a:pPr eaLnBrk="1" hangingPunct="1">
              <a:buFont typeface="Arial" panose="020B0604020202020204" pitchFamily="34" charset="0"/>
              <a:buChar char="•"/>
              <a:defRPr/>
            </a:pPr>
            <a:r>
              <a:rPr lang="de-DE" altLang="de-DE" sz="2000" dirty="0" smtClean="0">
                <a:solidFill>
                  <a:schemeClr val="accent6">
                    <a:lumMod val="75000"/>
                  </a:schemeClr>
                </a:solidFill>
                <a:cs typeface="Arial" panose="020B0604020202020204" pitchFamily="34" charset="0"/>
              </a:rPr>
              <a:t>Hessisches Schulgesetz (insbesondere § 70 und § 77)</a:t>
            </a:r>
            <a:endParaRPr lang="de-DE" altLang="de-DE" sz="2000" dirty="0">
              <a:solidFill>
                <a:schemeClr val="accent6">
                  <a:lumMod val="75000"/>
                </a:schemeClr>
              </a:solidFill>
              <a:cs typeface="Arial" panose="020B0604020202020204" pitchFamily="34" charset="0"/>
            </a:endParaRPr>
          </a:p>
          <a:p>
            <a:pPr eaLnBrk="1" hangingPunct="1">
              <a:buFont typeface="Arial" panose="020B0604020202020204" pitchFamily="34" charset="0"/>
              <a:buChar char="•"/>
              <a:defRPr/>
            </a:pPr>
            <a:r>
              <a:rPr lang="de-DE" altLang="de-DE" sz="2000" dirty="0">
                <a:solidFill>
                  <a:schemeClr val="accent6">
                    <a:lumMod val="75000"/>
                  </a:schemeClr>
                </a:solidFill>
                <a:cs typeface="Arial" panose="020B0604020202020204" pitchFamily="34" charset="0"/>
              </a:rPr>
              <a:t>Verordnung zur Gestaltung des </a:t>
            </a:r>
            <a:r>
              <a:rPr lang="de-DE" altLang="de-DE" sz="2000" dirty="0" smtClean="0">
                <a:solidFill>
                  <a:schemeClr val="accent6">
                    <a:lumMod val="75000"/>
                  </a:schemeClr>
                </a:solidFill>
                <a:cs typeface="Arial" panose="020B0604020202020204" pitchFamily="34" charset="0"/>
              </a:rPr>
              <a:t>Schulverhältnisses (insbesondere § 10 bis § 14)</a:t>
            </a:r>
            <a:endParaRPr lang="de-DE" altLang="de-DE" sz="2000" dirty="0">
              <a:solidFill>
                <a:schemeClr val="accent6">
                  <a:lumMod val="75000"/>
                </a:schemeClr>
              </a:solidFill>
              <a:cs typeface="Arial" panose="020B0604020202020204" pitchFamily="34" charset="0"/>
            </a:endParaRPr>
          </a:p>
          <a:p>
            <a:pPr eaLnBrk="1" hangingPunct="1">
              <a:buFont typeface="Arial" panose="020B0604020202020204" pitchFamily="34" charset="0"/>
              <a:buChar char="•"/>
              <a:defRPr/>
            </a:pPr>
            <a:r>
              <a:rPr lang="de-DE" altLang="de-DE" sz="2000" dirty="0">
                <a:solidFill>
                  <a:schemeClr val="accent6">
                    <a:lumMod val="75000"/>
                  </a:schemeClr>
                </a:solidFill>
                <a:cs typeface="Arial" panose="020B0604020202020204" pitchFamily="34" charset="0"/>
              </a:rPr>
              <a:t>V</a:t>
            </a:r>
            <a:r>
              <a:rPr lang="de-DE" altLang="de-DE" sz="2000" dirty="0" smtClean="0">
                <a:solidFill>
                  <a:schemeClr val="accent6">
                    <a:lumMod val="75000"/>
                  </a:schemeClr>
                </a:solidFill>
                <a:cs typeface="Arial" panose="020B0604020202020204" pitchFamily="34" charset="0"/>
              </a:rPr>
              <a:t>erordnung zur </a:t>
            </a:r>
            <a:r>
              <a:rPr lang="de-DE" altLang="de-DE" sz="2000" dirty="0">
                <a:solidFill>
                  <a:schemeClr val="accent6">
                    <a:lumMod val="75000"/>
                  </a:schemeClr>
                </a:solidFill>
                <a:cs typeface="Arial" panose="020B0604020202020204" pitchFamily="34" charset="0"/>
              </a:rPr>
              <a:t>Ausgestaltung </a:t>
            </a:r>
            <a:r>
              <a:rPr lang="de-DE" altLang="de-DE" sz="2000" dirty="0" smtClean="0">
                <a:solidFill>
                  <a:schemeClr val="accent6">
                    <a:lumMod val="75000"/>
                  </a:schemeClr>
                </a:solidFill>
                <a:cs typeface="Arial" panose="020B0604020202020204" pitchFamily="34" charset="0"/>
              </a:rPr>
              <a:t>der Bildungsgänge </a:t>
            </a:r>
            <a:r>
              <a:rPr lang="de-DE" altLang="de-DE" sz="2000" dirty="0">
                <a:solidFill>
                  <a:schemeClr val="accent6">
                    <a:lumMod val="75000"/>
                  </a:schemeClr>
                </a:solidFill>
                <a:cs typeface="Arial" panose="020B0604020202020204" pitchFamily="34" charset="0"/>
              </a:rPr>
              <a:t>und Schulformen der Grundstufe (Primarstufe) und </a:t>
            </a:r>
            <a:r>
              <a:rPr lang="de-DE" altLang="de-DE" sz="2000" dirty="0" smtClean="0">
                <a:solidFill>
                  <a:schemeClr val="accent6">
                    <a:lumMod val="75000"/>
                  </a:schemeClr>
                </a:solidFill>
                <a:cs typeface="Arial" panose="020B0604020202020204" pitchFamily="34" charset="0"/>
              </a:rPr>
              <a:t>der Mittelstufe (Sekundarstufe I) </a:t>
            </a:r>
            <a:r>
              <a:rPr lang="de-DE" altLang="de-DE" sz="2000" dirty="0">
                <a:solidFill>
                  <a:schemeClr val="accent6">
                    <a:lumMod val="75000"/>
                  </a:schemeClr>
                </a:solidFill>
                <a:cs typeface="Arial" panose="020B0604020202020204" pitchFamily="34" charset="0"/>
              </a:rPr>
              <a:t>und der Abschlussprüfungen in der </a:t>
            </a:r>
            <a:r>
              <a:rPr lang="de-DE" altLang="de-DE" sz="2000" dirty="0" smtClean="0">
                <a:solidFill>
                  <a:schemeClr val="accent6">
                    <a:lumMod val="75000"/>
                  </a:schemeClr>
                </a:solidFill>
                <a:cs typeface="Arial" panose="020B0604020202020204" pitchFamily="34" charset="0"/>
              </a:rPr>
              <a:t>Mittelstufe</a:t>
            </a:r>
            <a:endParaRPr lang="de-DE" altLang="de-DE" i="1" dirty="0" smtClean="0">
              <a:solidFill>
                <a:schemeClr val="accent6">
                  <a:lumMod val="75000"/>
                </a:schemeClr>
              </a:solidFill>
              <a:cs typeface="Arial" panose="020B0604020202020204" pitchFamily="34" charset="0"/>
            </a:endParaRPr>
          </a:p>
          <a:p>
            <a:pPr marL="0" indent="0" eaLnBrk="1" hangingPunct="1">
              <a:defRPr/>
            </a:pPr>
            <a:endParaRPr lang="de-DE" altLang="de-DE" sz="2000" i="1" dirty="0">
              <a:solidFill>
                <a:schemeClr val="accent6">
                  <a:lumMod val="75000"/>
                </a:schemeClr>
              </a:solidFill>
              <a:cs typeface="Arial" panose="020B0604020202020204" pitchFamily="34" charset="0"/>
            </a:endParaRPr>
          </a:p>
          <a:p>
            <a:pPr marL="0" indent="0" eaLnBrk="1" hangingPunct="1">
              <a:defRPr/>
            </a:pPr>
            <a:r>
              <a:rPr lang="de-DE" altLang="de-DE" sz="2000" dirty="0" smtClean="0">
                <a:solidFill>
                  <a:schemeClr val="accent6">
                    <a:lumMod val="75000"/>
                  </a:schemeClr>
                </a:solidFill>
                <a:cs typeface="Arial" panose="020B0604020202020204" pitchFamily="34" charset="0"/>
              </a:rPr>
              <a:t>Fundstelle: www.kultusministerium.hessen.de</a:t>
            </a:r>
            <a:endParaRPr lang="de-DE" altLang="de-DE" sz="2000" dirty="0">
              <a:solidFill>
                <a:schemeClr val="accent6">
                  <a:lumMod val="75000"/>
                </a:schemeClr>
              </a:solidFill>
              <a:cs typeface="Arial" panose="020B0604020202020204" pitchFamily="34" charset="0"/>
            </a:endParaRPr>
          </a:p>
        </p:txBody>
      </p:sp>
      <p:sp>
        <p:nvSpPr>
          <p:cNvPr id="6" name="Fußzeilenplatzhalter 4"/>
          <p:cNvSpPr>
            <a:spLocks noGrp="1"/>
          </p:cNvSpPr>
          <p:nvPr>
            <p:ph type="ftr" sz="quarter" idx="11"/>
          </p:nvPr>
        </p:nvSpPr>
        <p:spPr/>
        <p:txBody>
          <a:bodyPr/>
          <a:lstStyle/>
          <a:p>
            <a:pPr>
              <a:defRPr/>
            </a:pPr>
            <a:r>
              <a:rPr lang="de-DE"/>
              <a:t>Hessisches Kultusministerium</a:t>
            </a:r>
          </a:p>
        </p:txBody>
      </p:sp>
      <p:sp>
        <p:nvSpPr>
          <p:cNvPr id="7" name="Datumsplatzhalter 3"/>
          <p:cNvSpPr>
            <a:spLocks noGrp="1"/>
          </p:cNvSpPr>
          <p:nvPr>
            <p:ph type="dt" sz="quarter" idx="10"/>
          </p:nvPr>
        </p:nvSpPr>
        <p:spPr/>
        <p:txBody>
          <a:bodyPr/>
          <a:lstStyle/>
          <a:p>
            <a:pPr>
              <a:defRPr/>
            </a:pPr>
            <a:r>
              <a:rPr lang="de-DE" dirty="0"/>
              <a:t>Donnerstag, 14.11 2019</a:t>
            </a:r>
          </a:p>
          <a:p>
            <a:pPr>
              <a:defRPr/>
            </a:pPr>
            <a:endParaRPr lang="de-DE"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tandarddesign">
  <a:themeElements>
    <a:clrScheme name="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andard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Standarddesign">
  <a:themeElements>
    <a:clrScheme name="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andard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Standarddesign">
  <a:themeElements>
    <a:clrScheme name="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andard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3507</Words>
  <Application>Microsoft Office PowerPoint</Application>
  <PresentationFormat>Bildschirmpräsentation (4:3)</PresentationFormat>
  <Paragraphs>438</Paragraphs>
  <Slides>26</Slides>
  <Notes>26</Notes>
  <HiddenSlides>0</HiddenSlides>
  <MMClips>0</MMClips>
  <ScaleCrop>false</ScaleCrop>
  <HeadingPairs>
    <vt:vector size="6" baseType="variant">
      <vt:variant>
        <vt:lpstr>Verwendete Schriftarten</vt:lpstr>
      </vt:variant>
      <vt:variant>
        <vt:i4>6</vt:i4>
      </vt:variant>
      <vt:variant>
        <vt:lpstr>Design</vt:lpstr>
      </vt:variant>
      <vt:variant>
        <vt:i4>3</vt:i4>
      </vt:variant>
      <vt:variant>
        <vt:lpstr>Folientitel</vt:lpstr>
      </vt:variant>
      <vt:variant>
        <vt:i4>26</vt:i4>
      </vt:variant>
    </vt:vector>
  </HeadingPairs>
  <TitlesOfParts>
    <vt:vector size="35" baseType="lpstr">
      <vt:lpstr>MS PGothic</vt:lpstr>
      <vt:lpstr>Arial</vt:lpstr>
      <vt:lpstr>Courier New</vt:lpstr>
      <vt:lpstr>Times</vt:lpstr>
      <vt:lpstr>Times New Roman</vt:lpstr>
      <vt:lpstr>Wingdings</vt:lpstr>
      <vt:lpstr>Standarddesign</vt:lpstr>
      <vt:lpstr>1_Standarddesign</vt:lpstr>
      <vt:lpstr>2_Standarddesign</vt:lpstr>
      <vt:lpstr>Mein Kind kommt in die 5. Klasse </vt:lpstr>
      <vt:lpstr>Inhalt</vt:lpstr>
      <vt:lpstr>Wie geht es weiter nach der Grundschule?</vt:lpstr>
      <vt:lpstr>PowerPoint-Präsentation</vt:lpstr>
      <vt:lpstr>PowerPoint-Präsentation</vt:lpstr>
      <vt:lpstr>PowerPoint-Präsentation</vt:lpstr>
      <vt:lpstr>PowerPoint-Präsentation</vt:lpstr>
      <vt:lpstr>PowerPoint-Präsentation</vt:lpstr>
      <vt:lpstr>PowerPoint-Präsentation</vt:lpstr>
      <vt:lpstr>Der Hauptschulbildungsgang</vt:lpstr>
      <vt:lpstr>Der Realschulbildungsgang</vt:lpstr>
      <vt:lpstr>Der gymnasiale Bildungsgang</vt:lpstr>
      <vt:lpstr>Bildungsgänge und Schulformen – Was ist der Unterschied?</vt:lpstr>
      <vt:lpstr>Schulformen in der Sekundarstufe I</vt:lpstr>
      <vt:lpstr>PowerPoint-Präsentation</vt:lpstr>
      <vt:lpstr>PowerPoint-Präsentation</vt:lpstr>
      <vt:lpstr>PowerPoint-Präsentation</vt:lpstr>
      <vt:lpstr>Schulform Realschule</vt:lpstr>
      <vt:lpstr>Schulform Gymnasium</vt:lpstr>
      <vt:lpstr>Schulform kooperative Gesamtschule</vt:lpstr>
      <vt:lpstr>Schulform integrierte Gesamtschule</vt:lpstr>
      <vt:lpstr>Wie geht es weiter nach der Sekundarstufe I?</vt:lpstr>
      <vt:lpstr>PowerPoint-Präsentation</vt:lpstr>
      <vt:lpstr>PowerPoint-Präsentation</vt:lpstr>
      <vt:lpstr>Bildungswege in Hessen</vt:lpstr>
      <vt:lpstr>Die rechtlichen Bestimmungen zum Übergang in die weiterführenden Schulen finden Sie zum Nachlesen:</vt:lpstr>
    </vt:vector>
  </TitlesOfParts>
  <Company>IDS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KNL VDFKLÖHG</dc:title>
  <dc:creator>Dieter Schiffert</dc:creator>
  <cp:lastModifiedBy>Wirth_B</cp:lastModifiedBy>
  <cp:revision>442</cp:revision>
  <cp:lastPrinted>2019-11-14T09:05:37Z</cp:lastPrinted>
  <dcterms:created xsi:type="dcterms:W3CDTF">2004-08-18T22:53:42Z</dcterms:created>
  <dcterms:modified xsi:type="dcterms:W3CDTF">2019-11-14T09:07:11Z</dcterms:modified>
</cp:coreProperties>
</file>